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12192000" cy="6858000"/>
  <p:notesSz cx="6950075" cy="9167495"/>
  <p:embeddedFontLst>
    <p:embeddedFont>
      <p:font typeface="Calibri" panose="020F0502020204030204"/>
      <p:regular r:id="rId45"/>
      <p:bold r:id="rId46"/>
      <p:italic r:id="rId47"/>
      <p:boldItalic r:id="rId48"/>
    </p:embeddedFont>
    <p:embeddedFont>
      <p:font typeface="Roboto" panose="0200000000000000000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font" Target="fonts/font6.fntdata"/><Relationship Id="rId5" Type="http://schemas.openxmlformats.org/officeDocument/2006/relationships/slide" Target="slides/slide2.xml"/><Relationship Id="rId49" Type="http://schemas.openxmlformats.org/officeDocument/2006/relationships/font" Target="fonts/font5.fntdata"/><Relationship Id="rId48" Type="http://schemas.openxmlformats.org/officeDocument/2006/relationships/font" Target="fonts/font4.fntdata"/><Relationship Id="rId47" Type="http://schemas.openxmlformats.org/officeDocument/2006/relationships/font" Target="fonts/font3.fntdata"/><Relationship Id="rId46" Type="http://schemas.openxmlformats.org/officeDocument/2006/relationships/font" Target="fonts/font2.fntdata"/><Relationship Id="rId45" Type="http://schemas.openxmlformats.org/officeDocument/2006/relationships/font" Target="fonts/font1.fntdata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1" y="1"/>
            <a:ext cx="3011699" cy="45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936769" y="1"/>
            <a:ext cx="3011699" cy="45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1" y="8707832"/>
            <a:ext cx="3011699" cy="45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936769" y="8707832"/>
            <a:ext cx="3011699" cy="45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87" name="Google Shape;387;p1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645" name="Google Shape;645;p9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0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653" name="Google Shape;653;p10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1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674" name="Google Shape;674;p11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2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701" name="Google Shape;701;p12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4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722" name="Google Shape;722;p14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5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730" name="Google Shape;730;p15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4659107942_0_4:notes"/>
          <p:cNvSpPr txBox="1"/>
          <p:nvPr>
            <p:ph type="body" idx="1"/>
          </p:nvPr>
        </p:nvSpPr>
        <p:spPr>
          <a:xfrm>
            <a:off x="695008" y="4412009"/>
            <a:ext cx="55602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758" name="Google Shape;758;g34659107942_0_4:notes"/>
          <p:cNvSpPr/>
          <p:nvPr>
            <p:ph type="sldImg" idx="2"/>
          </p:nvPr>
        </p:nvSpPr>
        <p:spPr>
          <a:xfrm>
            <a:off x="725488" y="1146175"/>
            <a:ext cx="5499000" cy="309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7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01" name="Google Shape;801;p17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8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14" name="Google Shape;814;p18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9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28" name="Google Shape;828;p19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94" name="Google Shape;394;p2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0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36" name="Google Shape;836;p20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1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63" name="Google Shape;863;p21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2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91" name="Google Shape;891;p22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3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26" name="Google Shape;926;p23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24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55" name="Google Shape;955;p24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67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63" name="Google Shape;963;p67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25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81" name="Google Shape;981;p25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68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97" name="Google Shape;997;p68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7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22" name="Google Shape;1022;p27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69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6" name="Google Shape;1046;p69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02" name="Google Shape;402;p3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28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54" name="Google Shape;1054;p28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70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70" name="Google Shape;1070;p70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71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86" name="Google Shape;1086;p71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346500d6769_1_0:notes"/>
          <p:cNvSpPr txBox="1"/>
          <p:nvPr>
            <p:ph type="body" idx="1"/>
          </p:nvPr>
        </p:nvSpPr>
        <p:spPr>
          <a:xfrm>
            <a:off x="695008" y="4412009"/>
            <a:ext cx="55602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100" name="Google Shape;1100;g346500d6769_1_0:notes"/>
          <p:cNvSpPr/>
          <p:nvPr>
            <p:ph type="sldImg" idx="2"/>
          </p:nvPr>
        </p:nvSpPr>
        <p:spPr>
          <a:xfrm>
            <a:off x="725488" y="1146175"/>
            <a:ext cx="5499000" cy="309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346500d6769_1_15:notes"/>
          <p:cNvSpPr txBox="1"/>
          <p:nvPr>
            <p:ph type="body" idx="1"/>
          </p:nvPr>
        </p:nvSpPr>
        <p:spPr>
          <a:xfrm>
            <a:off x="695008" y="4412009"/>
            <a:ext cx="55602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116" name="Google Shape;1116;g346500d6769_1_15:notes"/>
          <p:cNvSpPr/>
          <p:nvPr>
            <p:ph type="sldImg" idx="2"/>
          </p:nvPr>
        </p:nvSpPr>
        <p:spPr>
          <a:xfrm>
            <a:off x="725488" y="1146175"/>
            <a:ext cx="5499000" cy="309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346500d6769_1_22:notes"/>
          <p:cNvSpPr txBox="1"/>
          <p:nvPr>
            <p:ph type="body" idx="1"/>
          </p:nvPr>
        </p:nvSpPr>
        <p:spPr>
          <a:xfrm>
            <a:off x="695008" y="4412009"/>
            <a:ext cx="55602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124" name="Google Shape;1124;g346500d6769_1_22:notes"/>
          <p:cNvSpPr/>
          <p:nvPr>
            <p:ph type="sldImg" idx="2"/>
          </p:nvPr>
        </p:nvSpPr>
        <p:spPr>
          <a:xfrm>
            <a:off x="725488" y="1146175"/>
            <a:ext cx="5499000" cy="309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346500d6769_1_40:notes"/>
          <p:cNvSpPr txBox="1"/>
          <p:nvPr>
            <p:ph type="body" idx="1"/>
          </p:nvPr>
        </p:nvSpPr>
        <p:spPr>
          <a:xfrm>
            <a:off x="695008" y="4412009"/>
            <a:ext cx="55602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146" name="Google Shape;1146;g346500d6769_1_40:notes"/>
          <p:cNvSpPr/>
          <p:nvPr>
            <p:ph type="sldImg" idx="2"/>
          </p:nvPr>
        </p:nvSpPr>
        <p:spPr>
          <a:xfrm>
            <a:off x="725488" y="1146175"/>
            <a:ext cx="5499000" cy="309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346500d6769_1_57:notes"/>
          <p:cNvSpPr txBox="1"/>
          <p:nvPr>
            <p:ph type="body" idx="1"/>
          </p:nvPr>
        </p:nvSpPr>
        <p:spPr>
          <a:xfrm>
            <a:off x="695008" y="4412009"/>
            <a:ext cx="55602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164" name="Google Shape;1164;g346500d6769_1_57:notes"/>
          <p:cNvSpPr/>
          <p:nvPr>
            <p:ph type="sldImg" idx="2"/>
          </p:nvPr>
        </p:nvSpPr>
        <p:spPr>
          <a:xfrm>
            <a:off x="725488" y="1146175"/>
            <a:ext cx="5499000" cy="309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3465a223cc6_0_43:notes"/>
          <p:cNvSpPr txBox="1"/>
          <p:nvPr>
            <p:ph type="body" idx="1"/>
          </p:nvPr>
        </p:nvSpPr>
        <p:spPr>
          <a:xfrm>
            <a:off x="695008" y="4412009"/>
            <a:ext cx="55602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190" name="Google Shape;1190;g3465a223cc6_0_43:notes"/>
          <p:cNvSpPr/>
          <p:nvPr>
            <p:ph type="sldImg" idx="2"/>
          </p:nvPr>
        </p:nvSpPr>
        <p:spPr>
          <a:xfrm>
            <a:off x="725488" y="1146175"/>
            <a:ext cx="5499000" cy="309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16" name="Google Shape;516;p4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465a223cc6_0_0:notes"/>
          <p:cNvSpPr txBox="1"/>
          <p:nvPr>
            <p:ph type="body" idx="1"/>
          </p:nvPr>
        </p:nvSpPr>
        <p:spPr>
          <a:xfrm>
            <a:off x="695008" y="4412009"/>
            <a:ext cx="55602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25" name="Google Shape;525;g3465a223cc6_0_0:notes"/>
          <p:cNvSpPr/>
          <p:nvPr>
            <p:ph type="sldImg" idx="2"/>
          </p:nvPr>
        </p:nvSpPr>
        <p:spPr>
          <a:xfrm>
            <a:off x="725488" y="1146175"/>
            <a:ext cx="5499000" cy="309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45" name="Google Shape;545;p6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84" name="Google Shape;584;p7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:notes"/>
          <p:cNvSpPr txBox="1"/>
          <p:nvPr>
            <p:ph type="body" idx="1"/>
          </p:nvPr>
        </p:nvSpPr>
        <p:spPr>
          <a:xfrm>
            <a:off x="695008" y="4412009"/>
            <a:ext cx="5560060" cy="360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603" name="Google Shape;603;p8:notes"/>
          <p:cNvSpPr/>
          <p:nvPr>
            <p:ph type="sldImg" idx="2"/>
          </p:nvPr>
        </p:nvSpPr>
        <p:spPr>
          <a:xfrm>
            <a:off x="725488" y="1146175"/>
            <a:ext cx="5499100" cy="3094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300bd68923_1_31:notes"/>
          <p:cNvSpPr txBox="1"/>
          <p:nvPr>
            <p:ph type="body" idx="1"/>
          </p:nvPr>
        </p:nvSpPr>
        <p:spPr>
          <a:xfrm>
            <a:off x="695008" y="4412009"/>
            <a:ext cx="55602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630" name="Google Shape;630;g3300bd68923_1_31:notes"/>
          <p:cNvSpPr/>
          <p:nvPr>
            <p:ph type="sldImg" idx="2"/>
          </p:nvPr>
        </p:nvSpPr>
        <p:spPr>
          <a:xfrm>
            <a:off x="725488" y="1146175"/>
            <a:ext cx="5499000" cy="309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0" Type="http://schemas.openxmlformats.org/officeDocument/2006/relationships/image" Target="../media/image19.jpeg"/><Relationship Id="rId2" Type="http://schemas.openxmlformats.org/officeDocument/2006/relationships/image" Target="../media/image1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9.png"/><Relationship Id="rId7" Type="http://schemas.openxmlformats.org/officeDocument/2006/relationships/image" Target="../media/image20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34.png"/><Relationship Id="rId7" Type="http://schemas.openxmlformats.org/officeDocument/2006/relationships/image" Target="../media/image20.png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1" Type="http://schemas.openxmlformats.org/officeDocument/2006/relationships/image" Target="../media/image22.jpeg"/><Relationship Id="rId10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9.png"/><Relationship Id="rId7" Type="http://schemas.openxmlformats.org/officeDocument/2006/relationships/image" Target="../media/image20.png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1" Type="http://schemas.openxmlformats.org/officeDocument/2006/relationships/image" Target="../media/image30.png"/><Relationship Id="rId10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0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0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COVER 2 PATTERN">
  <p:cSld name="PRESENTATION COVER 2 PATTER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type="title"/>
          </p:nvPr>
        </p:nvSpPr>
        <p:spPr>
          <a:xfrm>
            <a:off x="314326" y="1734906"/>
            <a:ext cx="3760788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type="body" idx="1"/>
          </p:nvPr>
        </p:nvSpPr>
        <p:spPr>
          <a:xfrm>
            <a:off x="314326" y="3608388"/>
            <a:ext cx="3760788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0"/>
          <p:cNvSpPr txBox="1"/>
          <p:nvPr>
            <p:ph type="body" idx="2"/>
          </p:nvPr>
        </p:nvSpPr>
        <p:spPr>
          <a:xfrm>
            <a:off x="314325" y="5603875"/>
            <a:ext cx="376078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1000" cap="none"/>
            </a:lvl2pPr>
            <a:lvl3pPr marL="1371600" lvl="2" indent="-266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Char char="•"/>
              <a:defRPr sz="1000"/>
            </a:lvl3pPr>
            <a:lvl4pPr marL="1828800" lvl="3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sz="1000"/>
            </a:lvl4pPr>
            <a:lvl5pPr marL="2286000" lvl="4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3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031521" y="307975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014264" y="1248105"/>
            <a:ext cx="885495" cy="88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017250" y="2252663"/>
            <a:ext cx="855663" cy="85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078912" y="3233738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0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078911" y="5180012"/>
            <a:ext cx="847726" cy="84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0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7116763" y="2252663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132666" y="1295881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0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017249" y="5201133"/>
            <a:ext cx="855663" cy="85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0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8083550" y="4198938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0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5172075" y="4214813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0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033969" y="1304663"/>
            <a:ext cx="838943" cy="838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0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6153149" y="3233738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0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8119271" y="2278064"/>
            <a:ext cx="830262" cy="83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0"/>
          <p:cNvPicPr preferRelativeResize="0"/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8101807" y="305041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0"/>
          <p:cNvPicPr preferRelativeResize="0"/>
          <p:nvPr/>
        </p:nvPicPr>
        <p:blipFill rotWithShape="1">
          <a:blip r:embed="rId15"/>
          <a:srcRect/>
          <a:stretch>
            <a:fillRect/>
          </a:stretch>
        </p:blipFill>
        <p:spPr>
          <a:xfrm>
            <a:off x="9078912" y="4198938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0"/>
          <p:cNvPicPr preferRelativeResize="0"/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6163313" y="1295881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0"/>
          <p:cNvPicPr preferRelativeResize="0"/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7132638" y="5180012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0"/>
          <p:cNvPicPr preferRelativeResize="0"/>
          <p:nvPr/>
        </p:nvPicPr>
        <p:blipFill rotWithShape="1">
          <a:blip r:embed="rId18"/>
          <a:srcRect/>
          <a:stretch>
            <a:fillRect/>
          </a:stretch>
        </p:blipFill>
        <p:spPr>
          <a:xfrm>
            <a:off x="10059985" y="5181600"/>
            <a:ext cx="846137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0"/>
          <p:cNvPicPr preferRelativeResize="0"/>
          <p:nvPr/>
        </p:nvPicPr>
        <p:blipFill rotWithShape="1">
          <a:blip r:embed="rId19"/>
          <a:srcRect/>
          <a:stretch>
            <a:fillRect/>
          </a:stretch>
        </p:blipFill>
        <p:spPr>
          <a:xfrm>
            <a:off x="9096376" y="1286115"/>
            <a:ext cx="830262" cy="83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0" descr="A picture containing drawing&#10;&#10;Description automatically generated"/>
          <p:cNvPicPr preferRelativeResize="0"/>
          <p:nvPr/>
        </p:nvPicPr>
        <p:blipFill rotWithShape="1">
          <a:blip r:embed="rId20"/>
          <a:srcRect/>
          <a:stretch>
            <a:fillRect/>
          </a:stretch>
        </p:blipFill>
        <p:spPr>
          <a:xfrm>
            <a:off x="21000" y="7070"/>
            <a:ext cx="2693625" cy="125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COVER 1 IMAGE">
  <p:cSld name="PRESENTATION COVER 1 IMAG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"/>
          <p:cNvSpPr txBox="1"/>
          <p:nvPr>
            <p:ph type="title"/>
          </p:nvPr>
        </p:nvSpPr>
        <p:spPr>
          <a:xfrm>
            <a:off x="314326" y="1734906"/>
            <a:ext cx="3760788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9"/>
          <p:cNvSpPr txBox="1"/>
          <p:nvPr>
            <p:ph type="body" idx="1"/>
          </p:nvPr>
        </p:nvSpPr>
        <p:spPr>
          <a:xfrm>
            <a:off x="314326" y="3608388"/>
            <a:ext cx="3760788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9"/>
          <p:cNvSpPr txBox="1"/>
          <p:nvPr>
            <p:ph type="body" idx="2"/>
          </p:nvPr>
        </p:nvSpPr>
        <p:spPr>
          <a:xfrm>
            <a:off x="314325" y="5603875"/>
            <a:ext cx="376078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1000" cap="none"/>
            </a:lvl2pPr>
            <a:lvl3pPr marL="1371600" lvl="2" indent="-266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Char char="•"/>
              <a:defRPr sz="1000"/>
            </a:lvl3pPr>
            <a:lvl4pPr marL="1828800" lvl="3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sz="1000"/>
            </a:lvl4pPr>
            <a:lvl5pPr marL="2286000" lvl="4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9"/>
          <p:cNvSpPr/>
          <p:nvPr>
            <p:ph type="pic" idx="3"/>
          </p:nvPr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17" name="Google Shape;117;p39" descr="A picture containing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000" y="7070"/>
            <a:ext cx="2693625" cy="125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COVER GROWTH">
  <p:cSld name="PRESENTATION COVER GROWTH">
    <p:bg>
      <p:bgPr>
        <a:solidFill>
          <a:schemeClr val="accent1"/>
        </a:solidFill>
        <a:effectLst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0"/>
          <p:cNvSpPr txBox="1"/>
          <p:nvPr>
            <p:ph type="title"/>
          </p:nvPr>
        </p:nvSpPr>
        <p:spPr>
          <a:xfrm>
            <a:off x="314326" y="1734906"/>
            <a:ext cx="3760788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None/>
              <a:defRPr sz="28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0"/>
          <p:cNvSpPr txBox="1"/>
          <p:nvPr>
            <p:ph type="body" idx="1"/>
          </p:nvPr>
        </p:nvSpPr>
        <p:spPr>
          <a:xfrm>
            <a:off x="314326" y="3608388"/>
            <a:ext cx="3760788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40"/>
          <p:cNvSpPr txBox="1"/>
          <p:nvPr>
            <p:ph type="body" idx="2"/>
          </p:nvPr>
        </p:nvSpPr>
        <p:spPr>
          <a:xfrm>
            <a:off x="314325" y="5603875"/>
            <a:ext cx="376078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1000" cap="none">
                <a:solidFill>
                  <a:schemeClr val="lt1"/>
                </a:solidFill>
              </a:defRPr>
            </a:lvl2pPr>
            <a:lvl3pPr marL="1371600" lvl="2" indent="-266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"/>
              <a:buChar char="•"/>
              <a:defRPr sz="1000">
                <a:solidFill>
                  <a:schemeClr val="lt1"/>
                </a:solidFill>
              </a:defRPr>
            </a:lvl3pPr>
            <a:lvl4pPr marL="1828800" lvl="3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sz="1000">
                <a:solidFill>
                  <a:schemeClr val="lt1"/>
                </a:solidFill>
              </a:defRPr>
            </a:lvl4pPr>
            <a:lvl5pPr marL="2286000" lvl="4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Char char="–"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2" name="Google Shape;122;p4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51564" y="304802"/>
            <a:ext cx="5730874" cy="573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0" descr="A picture containing draw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792" y="20577"/>
            <a:ext cx="2714625" cy="1262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VIOLET COLLABORATION">
  <p:cSld name="DIVIDER VIOLET COLLABORATION">
    <p:bg>
      <p:bgPr>
        <a:solidFill>
          <a:srgbClr val="4F17A8"/>
        </a:solidFill>
        <a:effectLst/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/>
          <p:nvPr>
            <p:ph type="ctrTitle"/>
          </p:nvPr>
        </p:nvSpPr>
        <p:spPr>
          <a:xfrm>
            <a:off x="329184" y="3236976"/>
            <a:ext cx="572135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1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1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1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29" name="Google Shape;129;p4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51563" y="307975"/>
            <a:ext cx="5721350" cy="57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1" descr="A picture containing draw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887" y="6287807"/>
            <a:ext cx="411480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VIOLET COLLABORATION">
  <p:cSld name="1_DIVIDER VIOLET COLLABORATION">
    <p:bg>
      <p:bgPr>
        <a:solidFill>
          <a:srgbClr val="4F17A8"/>
        </a:solidFill>
        <a:effectLst/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2"/>
          <p:cNvSpPr txBox="1"/>
          <p:nvPr>
            <p:ph type="ctrTitle"/>
          </p:nvPr>
        </p:nvSpPr>
        <p:spPr>
          <a:xfrm>
            <a:off x="329184" y="3236976"/>
            <a:ext cx="572135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2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2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2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36" name="Google Shape;136;p4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51563" y="307975"/>
            <a:ext cx="5735016" cy="573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2" descr="A picture containing draw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887" y="6287807"/>
            <a:ext cx="411480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VIOLET PATTERN">
  <p:cSld name="DIVIDER VIOLET PATTERN">
    <p:bg>
      <p:bgPr>
        <a:solidFill>
          <a:srgbClr val="4F17A8"/>
        </a:solidFill>
        <a:effectLst/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 txBox="1"/>
          <p:nvPr>
            <p:ph type="ctrTitle"/>
          </p:nvPr>
        </p:nvSpPr>
        <p:spPr>
          <a:xfrm>
            <a:off x="329184" y="3236976"/>
            <a:ext cx="569509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3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3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3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43" name="Google Shape;143;p4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047285" y="5187550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014070" y="3224893"/>
            <a:ext cx="864453" cy="86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014070" y="1302004"/>
            <a:ext cx="855663" cy="85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087519" y="5232181"/>
            <a:ext cx="849311" cy="84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3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151563" y="2262188"/>
            <a:ext cx="854075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3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9078118" y="1287463"/>
            <a:ext cx="849312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3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0058347" y="292894"/>
            <a:ext cx="869156" cy="86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78912" y="4214813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3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0044113" y="2262188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3" descr="A picture containing drawing&#10;&#10;Description automatically generated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239887" y="6287807"/>
            <a:ext cx="411480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4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4"/>
          <p:cNvSpPr txBox="1"/>
          <p:nvPr>
            <p:ph type="body" idx="1"/>
          </p:nvPr>
        </p:nvSpPr>
        <p:spPr>
          <a:xfrm>
            <a:off x="314325" y="1825625"/>
            <a:ext cx="57054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44"/>
          <p:cNvSpPr txBox="1"/>
          <p:nvPr>
            <p:ph type="body" idx="2"/>
          </p:nvPr>
        </p:nvSpPr>
        <p:spPr>
          <a:xfrm>
            <a:off x="6172199" y="1825625"/>
            <a:ext cx="5700713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44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4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4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60" name="Google Shape;160;p44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5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5"/>
          <p:cNvSpPr txBox="1"/>
          <p:nvPr>
            <p:ph type="body" idx="1"/>
          </p:nvPr>
        </p:nvSpPr>
        <p:spPr>
          <a:xfrm>
            <a:off x="314327" y="1825625"/>
            <a:ext cx="3675887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45"/>
          <p:cNvSpPr txBox="1"/>
          <p:nvPr>
            <p:ph type="body" idx="2"/>
          </p:nvPr>
        </p:nvSpPr>
        <p:spPr>
          <a:xfrm>
            <a:off x="4191794" y="1825625"/>
            <a:ext cx="3671887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45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5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5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68" name="Google Shape;168;p45"/>
          <p:cNvSpPr txBox="1"/>
          <p:nvPr>
            <p:ph type="body" idx="3"/>
          </p:nvPr>
        </p:nvSpPr>
        <p:spPr>
          <a:xfrm>
            <a:off x="8116094" y="1825625"/>
            <a:ext cx="3671887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9" name="Google Shape;169;p45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ASE">
  <p:cSld name="PHASE">
    <p:bg>
      <p:bgPr>
        <a:solidFill>
          <a:schemeClr val="accent4"/>
        </a:solidFill>
        <a:effectLst/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0" y="0"/>
            <a:ext cx="4075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" name="Google Shape;172;p46"/>
          <p:cNvSpPr/>
          <p:nvPr/>
        </p:nvSpPr>
        <p:spPr>
          <a:xfrm>
            <a:off x="8103765" y="0"/>
            <a:ext cx="4088235" cy="6858000"/>
          </a:xfrm>
          <a:prstGeom prst="rect">
            <a:avLst/>
          </a:prstGeom>
          <a:solidFill>
            <a:srgbClr val="4F17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46"/>
          <p:cNvSpPr txBox="1"/>
          <p:nvPr>
            <p:ph type="body" idx="1"/>
          </p:nvPr>
        </p:nvSpPr>
        <p:spPr>
          <a:xfrm>
            <a:off x="4825898" y="2007764"/>
            <a:ext cx="2537903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20"/>
              <a:buFont typeface="Arial" panose="020B0604020202020204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3pPr>
            <a:lvl4pPr marL="1828800" lvl="3" indent="-29972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 cap="none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46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6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77" name="Google Shape;177;p46"/>
          <p:cNvSpPr txBox="1"/>
          <p:nvPr>
            <p:ph type="body" idx="2"/>
          </p:nvPr>
        </p:nvSpPr>
        <p:spPr>
          <a:xfrm>
            <a:off x="8911336" y="2007764"/>
            <a:ext cx="2537903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20"/>
              <a:buFont typeface="Arial" panose="020B0604020202020204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3pPr>
            <a:lvl4pPr marL="1828800" lvl="3" indent="-29972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 cap="none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46"/>
          <p:cNvSpPr txBox="1"/>
          <p:nvPr>
            <p:ph type="body" idx="3"/>
          </p:nvPr>
        </p:nvSpPr>
        <p:spPr>
          <a:xfrm>
            <a:off x="706903" y="2007764"/>
            <a:ext cx="2537903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20"/>
              <a:buFont typeface="Arial" panose="020B0604020202020204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3pPr>
            <a:lvl4pPr marL="1828800" lvl="3" indent="-29972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 cap="none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9" name="Google Shape;179;p46" descr="A picture containing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39887" y="6287807"/>
            <a:ext cx="411480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7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7"/>
          <p:cNvSpPr txBox="1"/>
          <p:nvPr>
            <p:ph type="body" idx="1"/>
          </p:nvPr>
        </p:nvSpPr>
        <p:spPr>
          <a:xfrm>
            <a:off x="314325" y="1835150"/>
            <a:ext cx="25400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098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47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7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7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86" name="Google Shape;186;p47"/>
          <p:cNvSpPr txBox="1"/>
          <p:nvPr>
            <p:ph type="body" idx="2"/>
          </p:nvPr>
        </p:nvSpPr>
        <p:spPr>
          <a:xfrm>
            <a:off x="3222625" y="1835150"/>
            <a:ext cx="25400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098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47"/>
          <p:cNvSpPr txBox="1"/>
          <p:nvPr>
            <p:ph type="body" idx="3"/>
          </p:nvPr>
        </p:nvSpPr>
        <p:spPr>
          <a:xfrm>
            <a:off x="6143625" y="1835150"/>
            <a:ext cx="25400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098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47"/>
          <p:cNvSpPr txBox="1"/>
          <p:nvPr>
            <p:ph type="body" idx="4"/>
          </p:nvPr>
        </p:nvSpPr>
        <p:spPr>
          <a:xfrm>
            <a:off x="9077325" y="1835150"/>
            <a:ext cx="25400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098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" name="Google Shape;189;p47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Content text left">
  <p:cSld name="Picture Content text lef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8"/>
          <p:cNvSpPr txBox="1"/>
          <p:nvPr>
            <p:ph type="title"/>
          </p:nvPr>
        </p:nvSpPr>
        <p:spPr>
          <a:xfrm>
            <a:off x="314325" y="302839"/>
            <a:ext cx="5705475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8"/>
          <p:cNvSpPr txBox="1"/>
          <p:nvPr>
            <p:ph type="body" idx="1"/>
          </p:nvPr>
        </p:nvSpPr>
        <p:spPr>
          <a:xfrm>
            <a:off x="314325" y="1825625"/>
            <a:ext cx="57054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48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8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8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96" name="Google Shape;196;p48"/>
          <p:cNvSpPr/>
          <p:nvPr>
            <p:ph type="pic" idx="2"/>
          </p:nvPr>
        </p:nvSpPr>
        <p:spPr>
          <a:xfrm>
            <a:off x="6151563" y="303213"/>
            <a:ext cx="5721350" cy="5732462"/>
          </a:xfrm>
          <a:prstGeom prst="rect">
            <a:avLst/>
          </a:prstGeom>
          <a:noFill/>
          <a:ln>
            <a:noFill/>
          </a:ln>
        </p:spPr>
      </p:sp>
      <p:pic>
        <p:nvPicPr>
          <p:cNvPr id="197" name="Google Shape;197;p48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ANGERINE VISION">
  <p:cSld name="DIVIDER TANGERINE VISION">
    <p:bg>
      <p:bgPr>
        <a:solidFill>
          <a:schemeClr val="accent1"/>
        </a:solidFill>
        <a:effectLst/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>
            <p:ph type="ctrTitle"/>
          </p:nvPr>
        </p:nvSpPr>
        <p:spPr>
          <a:xfrm>
            <a:off x="329184" y="3236976"/>
            <a:ext cx="569855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44" name="Google Shape;44;p3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57913" y="320676"/>
            <a:ext cx="5714999" cy="571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1" descr="A picture containing draw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887" y="6287807"/>
            <a:ext cx="411480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Content text right">
  <p:cSld name="Picture Content text righ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9"/>
          <p:cNvSpPr txBox="1"/>
          <p:nvPr>
            <p:ph type="title"/>
          </p:nvPr>
        </p:nvSpPr>
        <p:spPr>
          <a:xfrm>
            <a:off x="6167438" y="302839"/>
            <a:ext cx="5705475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9"/>
          <p:cNvSpPr txBox="1"/>
          <p:nvPr>
            <p:ph type="body" idx="1"/>
          </p:nvPr>
        </p:nvSpPr>
        <p:spPr>
          <a:xfrm>
            <a:off x="6167438" y="1825625"/>
            <a:ext cx="57054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49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9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9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04" name="Google Shape;204;p49"/>
          <p:cNvSpPr/>
          <p:nvPr>
            <p:ph type="pic" idx="2"/>
          </p:nvPr>
        </p:nvSpPr>
        <p:spPr>
          <a:xfrm>
            <a:off x="306388" y="303213"/>
            <a:ext cx="5721350" cy="5732462"/>
          </a:xfrm>
          <a:prstGeom prst="rect">
            <a:avLst/>
          </a:prstGeom>
          <a:noFill/>
          <a:ln>
            <a:noFill/>
          </a:ln>
        </p:spPr>
      </p:sp>
      <p:pic>
        <p:nvPicPr>
          <p:cNvPr id="205" name="Google Shape;205;p49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Content text left">
  <p:cSld name="Chart Content text lef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0"/>
          <p:cNvSpPr txBox="1"/>
          <p:nvPr>
            <p:ph type="title"/>
          </p:nvPr>
        </p:nvSpPr>
        <p:spPr>
          <a:xfrm>
            <a:off x="314325" y="302839"/>
            <a:ext cx="5705475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0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0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0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11" name="Google Shape;211;p50"/>
          <p:cNvSpPr txBox="1"/>
          <p:nvPr>
            <p:ph type="body" idx="1"/>
          </p:nvPr>
        </p:nvSpPr>
        <p:spPr>
          <a:xfrm>
            <a:off x="314325" y="1612900"/>
            <a:ext cx="4740275" cy="344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2" name="Google Shape;212;p50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Content text right">
  <p:cSld name="Chart Content text righ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1"/>
          <p:cNvSpPr txBox="1"/>
          <p:nvPr>
            <p:ph type="title"/>
          </p:nvPr>
        </p:nvSpPr>
        <p:spPr>
          <a:xfrm>
            <a:off x="6151563" y="302839"/>
            <a:ext cx="5705475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1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1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1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18" name="Google Shape;218;p51"/>
          <p:cNvSpPr txBox="1"/>
          <p:nvPr>
            <p:ph type="body" idx="1"/>
          </p:nvPr>
        </p:nvSpPr>
        <p:spPr>
          <a:xfrm>
            <a:off x="6151563" y="1612900"/>
            <a:ext cx="4740275" cy="344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9" name="Google Shape;219;p51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2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2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2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2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225" name="Google Shape;225;p52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bar Content text left">
  <p:cSld name="Sidebar Content text lef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3"/>
          <p:cNvSpPr txBox="1"/>
          <p:nvPr>
            <p:ph type="body" idx="1"/>
          </p:nvPr>
        </p:nvSpPr>
        <p:spPr>
          <a:xfrm>
            <a:off x="8947150" y="0"/>
            <a:ext cx="32400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1188700" rIns="2743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 panose="020B0604020202020204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Font typeface="Arial" panose="020B0604020202020204"/>
              <a:buNone/>
              <a:defRPr sz="1600">
                <a:solidFill>
                  <a:schemeClr val="lt1"/>
                </a:solidFill>
              </a:defRPr>
            </a:lvl2pPr>
            <a:lvl3pPr marL="1371600" lvl="2" indent="-2895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Char char="•"/>
              <a:defRPr sz="1600">
                <a:solidFill>
                  <a:schemeClr val="lt1"/>
                </a:solidFill>
              </a:defRPr>
            </a:lvl3pPr>
            <a:lvl4pPr marL="1828800" lvl="3" indent="-3098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 panose="020B0604020202020204"/>
              <a:buNone/>
              <a:defRPr sz="1200" cap="none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53"/>
          <p:cNvSpPr txBox="1"/>
          <p:nvPr>
            <p:ph type="title"/>
          </p:nvPr>
        </p:nvSpPr>
        <p:spPr>
          <a:xfrm>
            <a:off x="314325" y="302839"/>
            <a:ext cx="7783513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53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3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3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32" name="Google Shape;232;p53"/>
          <p:cNvSpPr txBox="1"/>
          <p:nvPr>
            <p:ph type="body" idx="2"/>
          </p:nvPr>
        </p:nvSpPr>
        <p:spPr>
          <a:xfrm>
            <a:off x="314325" y="1612900"/>
            <a:ext cx="7783513" cy="344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3" name="Google Shape;233;p53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s with captions">
  <p:cSld name="Photos with captions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4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4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4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4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39" name="Google Shape;239;p54"/>
          <p:cNvSpPr/>
          <p:nvPr>
            <p:ph type="pic" idx="2"/>
          </p:nvPr>
        </p:nvSpPr>
        <p:spPr>
          <a:xfrm>
            <a:off x="314325" y="1287463"/>
            <a:ext cx="7666038" cy="43132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0" name="Google Shape;240;p54"/>
          <p:cNvSpPr/>
          <p:nvPr>
            <p:ph type="pic" idx="3"/>
          </p:nvPr>
        </p:nvSpPr>
        <p:spPr>
          <a:xfrm>
            <a:off x="8097838" y="1287463"/>
            <a:ext cx="3775075" cy="20526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1" name="Google Shape;241;p54"/>
          <p:cNvSpPr/>
          <p:nvPr>
            <p:ph type="pic" idx="4"/>
          </p:nvPr>
        </p:nvSpPr>
        <p:spPr>
          <a:xfrm>
            <a:off x="8097838" y="3509963"/>
            <a:ext cx="3775075" cy="20526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2" name="Google Shape;242;p54"/>
          <p:cNvSpPr txBox="1"/>
          <p:nvPr>
            <p:ph type="body" idx="1"/>
          </p:nvPr>
        </p:nvSpPr>
        <p:spPr>
          <a:xfrm>
            <a:off x="314325" y="5753100"/>
            <a:ext cx="7666038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 panose="020B0604020202020204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 panose="020B0604020202020204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 panose="020B0604020202020204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 panose="020B0604020202020204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3" name="Google Shape;243;p54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s with captions 2">
  <p:cSld name="Photos with captions 2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5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55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5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55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49" name="Google Shape;249;p55"/>
          <p:cNvSpPr/>
          <p:nvPr>
            <p:ph type="pic" idx="2"/>
          </p:nvPr>
        </p:nvSpPr>
        <p:spPr>
          <a:xfrm>
            <a:off x="314325" y="1287463"/>
            <a:ext cx="5713413" cy="43132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0" name="Google Shape;250;p55"/>
          <p:cNvSpPr txBox="1"/>
          <p:nvPr>
            <p:ph type="body" idx="1"/>
          </p:nvPr>
        </p:nvSpPr>
        <p:spPr>
          <a:xfrm>
            <a:off x="314325" y="5753100"/>
            <a:ext cx="7666038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 panose="020B0604020202020204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 panose="020B0604020202020204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 panose="020B0604020202020204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 panose="020B0604020202020204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55"/>
          <p:cNvSpPr/>
          <p:nvPr>
            <p:ph type="pic" idx="3"/>
          </p:nvPr>
        </p:nvSpPr>
        <p:spPr>
          <a:xfrm>
            <a:off x="6143625" y="1287463"/>
            <a:ext cx="5713413" cy="43132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252" name="Google Shape;252;p55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with titles">
  <p:cSld name="Team with titles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6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56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56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56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58" name="Google Shape;258;p56"/>
          <p:cNvSpPr/>
          <p:nvPr>
            <p:ph type="pic" idx="2"/>
          </p:nvPr>
        </p:nvSpPr>
        <p:spPr>
          <a:xfrm>
            <a:off x="314326" y="1287463"/>
            <a:ext cx="3760788" cy="43132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9" name="Google Shape;259;p56"/>
          <p:cNvSpPr txBox="1"/>
          <p:nvPr>
            <p:ph type="body" idx="1"/>
          </p:nvPr>
        </p:nvSpPr>
        <p:spPr>
          <a:xfrm>
            <a:off x="314325" y="5753100"/>
            <a:ext cx="3760788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 panose="020B0604020202020204"/>
              <a:buNone/>
              <a:defRPr sz="1200" b="1" cap="none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 panose="020B0604020202020204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 panose="020B0604020202020204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 panose="020B0604020202020204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56"/>
          <p:cNvSpPr/>
          <p:nvPr>
            <p:ph type="pic" idx="3"/>
          </p:nvPr>
        </p:nvSpPr>
        <p:spPr>
          <a:xfrm>
            <a:off x="4213226" y="1287463"/>
            <a:ext cx="3760788" cy="43132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1" name="Google Shape;261;p56"/>
          <p:cNvSpPr/>
          <p:nvPr>
            <p:ph type="pic" idx="4"/>
          </p:nvPr>
        </p:nvSpPr>
        <p:spPr>
          <a:xfrm>
            <a:off x="8124826" y="1287463"/>
            <a:ext cx="3760788" cy="43132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2" name="Google Shape;262;p56"/>
          <p:cNvSpPr txBox="1"/>
          <p:nvPr>
            <p:ph type="body" idx="5"/>
          </p:nvPr>
        </p:nvSpPr>
        <p:spPr>
          <a:xfrm>
            <a:off x="4225925" y="5753100"/>
            <a:ext cx="3760788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 panose="020B0604020202020204"/>
              <a:buNone/>
              <a:defRPr sz="1200" b="1" cap="none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 panose="020B0604020202020204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 panose="020B0604020202020204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 panose="020B0604020202020204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56"/>
          <p:cNvSpPr txBox="1"/>
          <p:nvPr>
            <p:ph type="body" idx="6"/>
          </p:nvPr>
        </p:nvSpPr>
        <p:spPr>
          <a:xfrm>
            <a:off x="8099425" y="5753100"/>
            <a:ext cx="3760788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 panose="020B0604020202020204"/>
              <a:buNone/>
              <a:defRPr sz="1200" b="1" cap="none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Font typeface="Arial" panose="020B0604020202020204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 panose="020B0604020202020204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Font typeface="Arial" panose="020B0604020202020204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4" name="Google Shape;264;p56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with title and black text">
  <p:cSld name="Full image with title and black 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7"/>
          <p:cNvSpPr/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7" name="Google Shape;267;p57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57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57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57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71" name="Google Shape;271;p57"/>
          <p:cNvSpPr txBox="1"/>
          <p:nvPr>
            <p:ph type="body" idx="1"/>
          </p:nvPr>
        </p:nvSpPr>
        <p:spPr>
          <a:xfrm>
            <a:off x="314325" y="1638300"/>
            <a:ext cx="3760788" cy="440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/>
            </a:lvl1pPr>
            <a:lvl2pPr marL="914400" lvl="1" indent="-2895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Char char="•"/>
              <a:defRPr sz="1600"/>
            </a:lvl2pPr>
            <a:lvl3pPr marL="1371600" lvl="2" indent="-2895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Char char="•"/>
              <a:defRPr sz="1600"/>
            </a:lvl3pPr>
            <a:lvl4pPr marL="1828800" lvl="3" indent="-3098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Char char="–"/>
              <a:defRPr sz="1600"/>
            </a:lvl4pPr>
            <a:lvl5pPr marL="2286000" lvl="4" indent="-3098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Char char="–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2" name="Google Shape;272;p57" descr="A close up of a sign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9456" y="6245352"/>
            <a:ext cx="411480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ull image with title and white text">
  <p:cSld name="1_Full image with title and white 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8"/>
          <p:cNvSpPr/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5" name="Google Shape;275;p58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58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58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58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79" name="Google Shape;279;p58"/>
          <p:cNvSpPr txBox="1"/>
          <p:nvPr>
            <p:ph type="body" idx="1"/>
          </p:nvPr>
        </p:nvSpPr>
        <p:spPr>
          <a:xfrm>
            <a:off x="314325" y="1638299"/>
            <a:ext cx="3760788" cy="43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/>
              <a:buNone/>
              <a:defRPr sz="1600">
                <a:solidFill>
                  <a:schemeClr val="lt1"/>
                </a:solidFill>
              </a:defRPr>
            </a:lvl1pPr>
            <a:lvl2pPr marL="914400" lvl="1" indent="-2895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2895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Char char="•"/>
              <a:defRPr sz="1600">
                <a:solidFill>
                  <a:schemeClr val="lt1"/>
                </a:solidFill>
              </a:defRPr>
            </a:lvl3pPr>
            <a:lvl4pPr marL="1828800" lvl="3" indent="-3098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3098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Char char="–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0" name="Google Shape;280;p58" descr="A close up of a sign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9456" y="6245352"/>
            <a:ext cx="411480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type="body" idx="1"/>
          </p:nvPr>
        </p:nvSpPr>
        <p:spPr>
          <a:xfrm>
            <a:off x="314325" y="1828800"/>
            <a:ext cx="11558588" cy="42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2pPr>
            <a:lvl3pPr marL="1371600" lvl="2" indent="-2971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Char char="•"/>
              <a:defRPr/>
            </a:lvl3pPr>
            <a:lvl4pPr marL="1828800" lvl="3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200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52" name="Google Shape;52;p32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9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59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59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285" name="Google Shape;285;p59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MAP">
  <p:cSld name="WORLD MAP">
    <p:bg>
      <p:bgPr>
        <a:solidFill>
          <a:srgbClr val="2B008C"/>
        </a:solidFill>
        <a:effectLst/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0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60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60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290" name="Google Shape;290;p6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05118" y="718540"/>
            <a:ext cx="11412636" cy="565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0" descr="A picture containing draw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887" y="6287807"/>
            <a:ext cx="411480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PAGE TANGERINE COMMUNITY">
  <p:cSld name="QUOTE PAGE TANGERINE COMMUNITY">
    <p:bg>
      <p:bgPr>
        <a:solidFill>
          <a:schemeClr val="accent1"/>
        </a:solidFill>
        <a:effectLst/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1"/>
          <p:cNvSpPr/>
          <p:nvPr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FF6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4" name="Google Shape;294;p61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61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61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97" name="Google Shape;297;p61"/>
          <p:cNvSpPr txBox="1"/>
          <p:nvPr>
            <p:ph type="body" idx="1"/>
          </p:nvPr>
        </p:nvSpPr>
        <p:spPr>
          <a:xfrm>
            <a:off x="314326" y="341313"/>
            <a:ext cx="4740274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 sz="32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40"/>
              <a:buFont typeface="Arial" panose="020B0604020202020204"/>
              <a:buNone/>
              <a:defRPr sz="1400" b="1" cap="none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40"/>
              <a:buFont typeface="Arial" panose="020B0604020202020204"/>
              <a:buNone/>
              <a:defRPr sz="1400" cap="none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60"/>
              <a:buFont typeface="Arial" panose="020B0604020202020204"/>
              <a:buNone/>
              <a:defRPr sz="3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60"/>
              <a:buFont typeface="Arial" panose="020B0604020202020204"/>
              <a:buNone/>
              <a:defRPr sz="3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98" name="Google Shape;298;p61"/>
          <p:cNvGrpSpPr/>
          <p:nvPr/>
        </p:nvGrpSpPr>
        <p:grpSpPr>
          <a:xfrm>
            <a:off x="6151563" y="-1058863"/>
            <a:ext cx="7164388" cy="7162801"/>
            <a:chOff x="3875" y="-667"/>
            <a:chExt cx="4513" cy="4512"/>
          </a:xfrm>
        </p:grpSpPr>
        <p:sp>
          <p:nvSpPr>
            <p:cNvPr id="299" name="Google Shape;299;p61"/>
            <p:cNvSpPr/>
            <p:nvPr/>
          </p:nvSpPr>
          <p:spPr>
            <a:xfrm>
              <a:off x="3875" y="-667"/>
              <a:ext cx="4498" cy="4497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61"/>
            <p:cNvSpPr/>
            <p:nvPr/>
          </p:nvSpPr>
          <p:spPr>
            <a:xfrm>
              <a:off x="3875" y="-667"/>
              <a:ext cx="1503" cy="1503"/>
            </a:xfrm>
            <a:custGeom>
              <a:avLst/>
              <a:gdLst/>
              <a:ahLst/>
              <a:cxnLst/>
              <a:rect l="l" t="t" r="r" b="b"/>
              <a:pathLst>
                <a:path w="959" h="959" extrusionOk="0">
                  <a:moveTo>
                    <a:pt x="959" y="479"/>
                  </a:moveTo>
                  <a:lnTo>
                    <a:pt x="959" y="479"/>
                  </a:lnTo>
                  <a:cubicBezTo>
                    <a:pt x="959" y="744"/>
                    <a:pt x="745" y="959"/>
                    <a:pt x="479" y="959"/>
                  </a:cubicBezTo>
                  <a:cubicBezTo>
                    <a:pt x="214" y="959"/>
                    <a:pt x="0" y="744"/>
                    <a:pt x="0" y="479"/>
                  </a:cubicBezTo>
                  <a:cubicBezTo>
                    <a:pt x="0" y="213"/>
                    <a:pt x="214" y="0"/>
                    <a:pt x="479" y="0"/>
                  </a:cubicBezTo>
                  <a:cubicBezTo>
                    <a:pt x="745" y="0"/>
                    <a:pt x="959" y="213"/>
                    <a:pt x="959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61"/>
            <p:cNvSpPr/>
            <p:nvPr/>
          </p:nvSpPr>
          <p:spPr>
            <a:xfrm>
              <a:off x="5378" y="-667"/>
              <a:ext cx="1505" cy="1503"/>
            </a:xfrm>
            <a:custGeom>
              <a:avLst/>
              <a:gdLst/>
              <a:ahLst/>
              <a:cxnLst/>
              <a:rect l="l" t="t" r="r" b="b"/>
              <a:pathLst>
                <a:path w="960" h="959" extrusionOk="0">
                  <a:moveTo>
                    <a:pt x="960" y="479"/>
                  </a:moveTo>
                  <a:lnTo>
                    <a:pt x="960" y="479"/>
                  </a:lnTo>
                  <a:cubicBezTo>
                    <a:pt x="960" y="744"/>
                    <a:pt x="746" y="959"/>
                    <a:pt x="480" y="959"/>
                  </a:cubicBezTo>
                  <a:cubicBezTo>
                    <a:pt x="215" y="959"/>
                    <a:pt x="0" y="744"/>
                    <a:pt x="0" y="479"/>
                  </a:cubicBezTo>
                  <a:cubicBezTo>
                    <a:pt x="0" y="213"/>
                    <a:pt x="215" y="0"/>
                    <a:pt x="480" y="0"/>
                  </a:cubicBezTo>
                  <a:cubicBezTo>
                    <a:pt x="746" y="0"/>
                    <a:pt x="960" y="213"/>
                    <a:pt x="960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61"/>
            <p:cNvSpPr/>
            <p:nvPr/>
          </p:nvSpPr>
          <p:spPr>
            <a:xfrm>
              <a:off x="6883" y="-667"/>
              <a:ext cx="1505" cy="1503"/>
            </a:xfrm>
            <a:custGeom>
              <a:avLst/>
              <a:gdLst/>
              <a:ahLst/>
              <a:cxnLst/>
              <a:rect l="l" t="t" r="r" b="b"/>
              <a:pathLst>
                <a:path w="960" h="959" extrusionOk="0">
                  <a:moveTo>
                    <a:pt x="960" y="479"/>
                  </a:moveTo>
                  <a:lnTo>
                    <a:pt x="960" y="479"/>
                  </a:lnTo>
                  <a:cubicBezTo>
                    <a:pt x="960" y="744"/>
                    <a:pt x="746" y="959"/>
                    <a:pt x="480" y="959"/>
                  </a:cubicBezTo>
                  <a:cubicBezTo>
                    <a:pt x="215" y="959"/>
                    <a:pt x="0" y="744"/>
                    <a:pt x="0" y="479"/>
                  </a:cubicBezTo>
                  <a:cubicBezTo>
                    <a:pt x="0" y="213"/>
                    <a:pt x="215" y="0"/>
                    <a:pt x="480" y="0"/>
                  </a:cubicBezTo>
                  <a:cubicBezTo>
                    <a:pt x="746" y="0"/>
                    <a:pt x="960" y="213"/>
                    <a:pt x="960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61"/>
            <p:cNvSpPr/>
            <p:nvPr/>
          </p:nvSpPr>
          <p:spPr>
            <a:xfrm>
              <a:off x="3875" y="836"/>
              <a:ext cx="1503" cy="1505"/>
            </a:xfrm>
            <a:custGeom>
              <a:avLst/>
              <a:gdLst/>
              <a:ahLst/>
              <a:cxnLst/>
              <a:rect l="l" t="t" r="r" b="b"/>
              <a:pathLst>
                <a:path w="959" h="960" extrusionOk="0">
                  <a:moveTo>
                    <a:pt x="959" y="480"/>
                  </a:moveTo>
                  <a:lnTo>
                    <a:pt x="959" y="480"/>
                  </a:lnTo>
                  <a:cubicBezTo>
                    <a:pt x="959" y="745"/>
                    <a:pt x="745" y="960"/>
                    <a:pt x="479" y="960"/>
                  </a:cubicBezTo>
                  <a:cubicBezTo>
                    <a:pt x="214" y="960"/>
                    <a:pt x="0" y="745"/>
                    <a:pt x="0" y="480"/>
                  </a:cubicBezTo>
                  <a:cubicBezTo>
                    <a:pt x="0" y="214"/>
                    <a:pt x="214" y="0"/>
                    <a:pt x="479" y="0"/>
                  </a:cubicBezTo>
                  <a:cubicBezTo>
                    <a:pt x="745" y="0"/>
                    <a:pt x="959" y="214"/>
                    <a:pt x="959" y="4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61"/>
            <p:cNvSpPr/>
            <p:nvPr/>
          </p:nvSpPr>
          <p:spPr>
            <a:xfrm>
              <a:off x="5378" y="836"/>
              <a:ext cx="1505" cy="1505"/>
            </a:xfrm>
            <a:custGeom>
              <a:avLst/>
              <a:gdLst/>
              <a:ahLst/>
              <a:cxnLst/>
              <a:rect l="l" t="t" r="r" b="b"/>
              <a:pathLst>
                <a:path w="960" h="960" extrusionOk="0">
                  <a:moveTo>
                    <a:pt x="960" y="480"/>
                  </a:moveTo>
                  <a:lnTo>
                    <a:pt x="960" y="480"/>
                  </a:lnTo>
                  <a:cubicBezTo>
                    <a:pt x="960" y="745"/>
                    <a:pt x="746" y="960"/>
                    <a:pt x="480" y="960"/>
                  </a:cubicBezTo>
                  <a:cubicBezTo>
                    <a:pt x="215" y="960"/>
                    <a:pt x="0" y="745"/>
                    <a:pt x="0" y="480"/>
                  </a:cubicBezTo>
                  <a:cubicBezTo>
                    <a:pt x="0" y="214"/>
                    <a:pt x="215" y="0"/>
                    <a:pt x="480" y="0"/>
                  </a:cubicBezTo>
                  <a:cubicBezTo>
                    <a:pt x="746" y="0"/>
                    <a:pt x="960" y="214"/>
                    <a:pt x="960" y="4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61"/>
            <p:cNvSpPr/>
            <p:nvPr/>
          </p:nvSpPr>
          <p:spPr>
            <a:xfrm>
              <a:off x="6883" y="836"/>
              <a:ext cx="1505" cy="1505"/>
            </a:xfrm>
            <a:custGeom>
              <a:avLst/>
              <a:gdLst/>
              <a:ahLst/>
              <a:cxnLst/>
              <a:rect l="l" t="t" r="r" b="b"/>
              <a:pathLst>
                <a:path w="960" h="960" extrusionOk="0">
                  <a:moveTo>
                    <a:pt x="960" y="480"/>
                  </a:moveTo>
                  <a:lnTo>
                    <a:pt x="960" y="480"/>
                  </a:lnTo>
                  <a:cubicBezTo>
                    <a:pt x="960" y="745"/>
                    <a:pt x="746" y="960"/>
                    <a:pt x="480" y="960"/>
                  </a:cubicBezTo>
                  <a:cubicBezTo>
                    <a:pt x="215" y="960"/>
                    <a:pt x="0" y="745"/>
                    <a:pt x="0" y="480"/>
                  </a:cubicBezTo>
                  <a:cubicBezTo>
                    <a:pt x="0" y="214"/>
                    <a:pt x="215" y="0"/>
                    <a:pt x="480" y="0"/>
                  </a:cubicBezTo>
                  <a:cubicBezTo>
                    <a:pt x="746" y="0"/>
                    <a:pt x="960" y="214"/>
                    <a:pt x="960" y="4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61"/>
            <p:cNvSpPr/>
            <p:nvPr/>
          </p:nvSpPr>
          <p:spPr>
            <a:xfrm>
              <a:off x="3875" y="2341"/>
              <a:ext cx="1503" cy="1504"/>
            </a:xfrm>
            <a:custGeom>
              <a:avLst/>
              <a:gdLst/>
              <a:ahLst/>
              <a:cxnLst/>
              <a:rect l="l" t="t" r="r" b="b"/>
              <a:pathLst>
                <a:path w="959" h="960" extrusionOk="0">
                  <a:moveTo>
                    <a:pt x="959" y="480"/>
                  </a:moveTo>
                  <a:lnTo>
                    <a:pt x="959" y="480"/>
                  </a:lnTo>
                  <a:cubicBezTo>
                    <a:pt x="959" y="745"/>
                    <a:pt x="745" y="960"/>
                    <a:pt x="479" y="960"/>
                  </a:cubicBezTo>
                  <a:cubicBezTo>
                    <a:pt x="214" y="960"/>
                    <a:pt x="0" y="745"/>
                    <a:pt x="0" y="480"/>
                  </a:cubicBezTo>
                  <a:cubicBezTo>
                    <a:pt x="0" y="214"/>
                    <a:pt x="214" y="0"/>
                    <a:pt x="479" y="0"/>
                  </a:cubicBezTo>
                  <a:cubicBezTo>
                    <a:pt x="745" y="0"/>
                    <a:pt x="959" y="214"/>
                    <a:pt x="959" y="4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61"/>
            <p:cNvSpPr/>
            <p:nvPr/>
          </p:nvSpPr>
          <p:spPr>
            <a:xfrm>
              <a:off x="5378" y="2341"/>
              <a:ext cx="1505" cy="1504"/>
            </a:xfrm>
            <a:custGeom>
              <a:avLst/>
              <a:gdLst/>
              <a:ahLst/>
              <a:cxnLst/>
              <a:rect l="l" t="t" r="r" b="b"/>
              <a:pathLst>
                <a:path w="960" h="960" extrusionOk="0">
                  <a:moveTo>
                    <a:pt x="960" y="480"/>
                  </a:moveTo>
                  <a:lnTo>
                    <a:pt x="960" y="480"/>
                  </a:lnTo>
                  <a:cubicBezTo>
                    <a:pt x="960" y="745"/>
                    <a:pt x="746" y="960"/>
                    <a:pt x="480" y="960"/>
                  </a:cubicBezTo>
                  <a:cubicBezTo>
                    <a:pt x="215" y="960"/>
                    <a:pt x="0" y="745"/>
                    <a:pt x="0" y="480"/>
                  </a:cubicBezTo>
                  <a:cubicBezTo>
                    <a:pt x="0" y="214"/>
                    <a:pt x="215" y="0"/>
                    <a:pt x="480" y="0"/>
                  </a:cubicBezTo>
                  <a:cubicBezTo>
                    <a:pt x="746" y="0"/>
                    <a:pt x="960" y="214"/>
                    <a:pt x="960" y="4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61"/>
            <p:cNvSpPr/>
            <p:nvPr/>
          </p:nvSpPr>
          <p:spPr>
            <a:xfrm>
              <a:off x="6883" y="2341"/>
              <a:ext cx="1505" cy="1504"/>
            </a:xfrm>
            <a:custGeom>
              <a:avLst/>
              <a:gdLst/>
              <a:ahLst/>
              <a:cxnLst/>
              <a:rect l="l" t="t" r="r" b="b"/>
              <a:pathLst>
                <a:path w="960" h="960" extrusionOk="0">
                  <a:moveTo>
                    <a:pt x="960" y="480"/>
                  </a:moveTo>
                  <a:lnTo>
                    <a:pt x="960" y="480"/>
                  </a:lnTo>
                  <a:cubicBezTo>
                    <a:pt x="960" y="745"/>
                    <a:pt x="746" y="960"/>
                    <a:pt x="480" y="960"/>
                  </a:cubicBezTo>
                  <a:cubicBezTo>
                    <a:pt x="215" y="960"/>
                    <a:pt x="0" y="745"/>
                    <a:pt x="0" y="480"/>
                  </a:cubicBezTo>
                  <a:cubicBezTo>
                    <a:pt x="0" y="214"/>
                    <a:pt x="215" y="0"/>
                    <a:pt x="480" y="0"/>
                  </a:cubicBezTo>
                  <a:cubicBezTo>
                    <a:pt x="746" y="0"/>
                    <a:pt x="960" y="214"/>
                    <a:pt x="960" y="4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09" name="Google Shape;309;p61" descr="A picture containing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39887" y="6287807"/>
            <a:ext cx="411480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PAGE IMAGE">
  <p:cSld name="QUOTE PAGE IMAGE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2"/>
          <p:cNvSpPr/>
          <p:nvPr>
            <p:ph type="pic" idx="2"/>
          </p:nvPr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12" name="Google Shape;312;p62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62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62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315" name="Google Shape;315;p62"/>
          <p:cNvSpPr txBox="1"/>
          <p:nvPr>
            <p:ph type="body" idx="1"/>
          </p:nvPr>
        </p:nvSpPr>
        <p:spPr>
          <a:xfrm>
            <a:off x="314326" y="341313"/>
            <a:ext cx="3760787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1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40"/>
              <a:buFont typeface="Arial" panose="020B0604020202020204"/>
              <a:buNone/>
              <a:defRPr sz="1400" b="1" cap="none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40"/>
              <a:buFont typeface="Arial" panose="020B0604020202020204"/>
              <a:buNone/>
              <a:defRPr sz="1400" cap="none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60"/>
              <a:buFont typeface="Arial" panose="020B0604020202020204"/>
              <a:buNone/>
              <a:defRPr sz="32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60"/>
              <a:buFont typeface="Arial" panose="020B0604020202020204"/>
              <a:buNone/>
              <a:defRPr sz="32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16" name="Google Shape;316;p62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PAGE FULL IMAGE">
  <p:cSld name="QUOTE PAGE FULL IMAGE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3"/>
          <p:cNvSpPr/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9" name="Google Shape;319;p63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63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63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322" name="Google Shape;322;p63"/>
          <p:cNvSpPr txBox="1"/>
          <p:nvPr>
            <p:ph type="body" idx="1"/>
          </p:nvPr>
        </p:nvSpPr>
        <p:spPr>
          <a:xfrm>
            <a:off x="314326" y="341313"/>
            <a:ext cx="3760787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1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 panose="020B0604020202020204"/>
              <a:buNone/>
              <a:defRPr sz="32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40"/>
              <a:buFont typeface="Arial" panose="020B0604020202020204"/>
              <a:buNone/>
              <a:defRPr sz="1400" b="1" cap="none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40"/>
              <a:buFont typeface="Arial" panose="020B0604020202020204"/>
              <a:buNone/>
              <a:defRPr sz="1400" cap="none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60"/>
              <a:buFont typeface="Arial" panose="020B0604020202020204"/>
              <a:buNone/>
              <a:defRPr sz="3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60"/>
              <a:buFont typeface="Arial" panose="020B0604020202020204"/>
              <a:buNone/>
              <a:defRPr sz="3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3" name="Google Shape;323;p6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5589" y="6248181"/>
            <a:ext cx="41148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6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047285" y="5187550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6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014070" y="3224893"/>
            <a:ext cx="864453" cy="86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6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1014070" y="1302004"/>
            <a:ext cx="855663" cy="85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63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087519" y="5232181"/>
            <a:ext cx="849311" cy="84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3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9078118" y="1287463"/>
            <a:ext cx="849312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3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 rot="-5400000">
            <a:off x="11015091" y="4229836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3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0058347" y="292894"/>
            <a:ext cx="869156" cy="86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3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0044113" y="2262188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63" descr="A picture containing food, drawing&#10;&#10;Description automatically generated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BLUE MULTI">
  <p:cSld name="1_DIVIDER BLUE MULTI">
    <p:bg>
      <p:bgPr>
        <a:solidFill>
          <a:schemeClr val="accent4"/>
        </a:solidFill>
        <a:effectLst/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4"/>
          <p:cNvSpPr txBox="1"/>
          <p:nvPr>
            <p:ph type="ctrTitle"/>
          </p:nvPr>
        </p:nvSpPr>
        <p:spPr>
          <a:xfrm>
            <a:off x="329184" y="3236976"/>
            <a:ext cx="4842891" cy="9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 panose="020B0604020202020204"/>
              <a:buNone/>
              <a:defRPr sz="48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64"/>
          <p:cNvSpPr/>
          <p:nvPr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06BF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36" name="Google Shape;336;p6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5589" y="6248181"/>
            <a:ext cx="41148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026915" y="3253101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017250" y="2252663"/>
            <a:ext cx="864453" cy="86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076576" y="4198938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120516" y="2252663"/>
            <a:ext cx="854075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64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0042526" y="4231936"/>
            <a:ext cx="849312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64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0022682" y="258988"/>
            <a:ext cx="869156" cy="86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4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042790" y="5195488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4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5157165" y="3232152"/>
            <a:ext cx="849311" cy="84931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4"/>
          <p:cNvSpPr/>
          <p:nvPr/>
        </p:nvSpPr>
        <p:spPr>
          <a:xfrm>
            <a:off x="16606" y="6093912"/>
            <a:ext cx="1032112" cy="764088"/>
          </a:xfrm>
          <a:prstGeom prst="rect">
            <a:avLst/>
          </a:prstGeom>
          <a:solidFill>
            <a:srgbClr val="05BF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6" name="Google Shape;346;p6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120516" y="5175477"/>
            <a:ext cx="854075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64"/>
          <p:cNvSpPr txBox="1"/>
          <p:nvPr>
            <p:ph type="body" idx="1"/>
          </p:nvPr>
        </p:nvSpPr>
        <p:spPr>
          <a:xfrm>
            <a:off x="314325" y="5081588"/>
            <a:ext cx="4740275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14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40"/>
              <a:buFont typeface="Arial" panose="020B0604020202020204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40"/>
              <a:buFont typeface="Arial" panose="020B0604020202020204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Font typeface="Arial" panose="020B0604020202020204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Font typeface="Arial" panose="020B0604020202020204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48" name="Google Shape;348;p64" descr="A picture containing drawing&#10;&#10;Description automatically generated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22161" y="12800"/>
            <a:ext cx="3833014" cy="1783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I RGB PALETTE">
  <p:cSld name="PMI RGB PALETTE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5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65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65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353" name="Google Shape;353;p65"/>
          <p:cNvSpPr/>
          <p:nvPr/>
        </p:nvSpPr>
        <p:spPr>
          <a:xfrm>
            <a:off x="8089897" y="1287463"/>
            <a:ext cx="2801941" cy="846137"/>
          </a:xfrm>
          <a:prstGeom prst="rect">
            <a:avLst/>
          </a:prstGeom>
          <a:solidFill>
            <a:srgbClr val="4F17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VIOLET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79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23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168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4" name="Google Shape;354;p65"/>
          <p:cNvSpPr/>
          <p:nvPr/>
        </p:nvSpPr>
        <p:spPr>
          <a:xfrm>
            <a:off x="8089897" y="2252663"/>
            <a:ext cx="2809876" cy="863600"/>
          </a:xfrm>
          <a:prstGeom prst="rect">
            <a:avLst/>
          </a:prstGeom>
          <a:solidFill>
            <a:srgbClr val="2B0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DARK VIOLET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43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140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5" name="Google Shape;355;p65"/>
          <p:cNvSpPr/>
          <p:nvPr/>
        </p:nvSpPr>
        <p:spPr>
          <a:xfrm>
            <a:off x="8097838" y="3233738"/>
            <a:ext cx="2809876" cy="846137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MID VIOLET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138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102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196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6" name="Google Shape;356;p65"/>
          <p:cNvSpPr/>
          <p:nvPr/>
        </p:nvSpPr>
        <p:spPr>
          <a:xfrm>
            <a:off x="8097837" y="4194020"/>
            <a:ext cx="2794001" cy="855043"/>
          </a:xfrm>
          <a:prstGeom prst="rect">
            <a:avLst/>
          </a:prstGeom>
          <a:solidFill>
            <a:srgbClr val="C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LIGHT VIOLET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196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178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227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" name="Google Shape;357;p65"/>
          <p:cNvSpPr/>
          <p:nvPr/>
        </p:nvSpPr>
        <p:spPr>
          <a:xfrm>
            <a:off x="314325" y="1287463"/>
            <a:ext cx="2787650" cy="846137"/>
          </a:xfrm>
          <a:prstGeom prst="rect">
            <a:avLst/>
          </a:prstGeom>
          <a:solidFill>
            <a:srgbClr val="FF610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TANGERINE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255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97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15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" name="Google Shape;358;p65"/>
          <p:cNvSpPr/>
          <p:nvPr/>
        </p:nvSpPr>
        <p:spPr>
          <a:xfrm>
            <a:off x="314325" y="2252663"/>
            <a:ext cx="2787650" cy="863600"/>
          </a:xfrm>
          <a:prstGeom prst="rect">
            <a:avLst/>
          </a:prstGeom>
          <a:solidFill>
            <a:srgbClr val="DD30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DARK TANGERINE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221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49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" name="Google Shape;359;p65"/>
          <p:cNvSpPr/>
          <p:nvPr/>
        </p:nvSpPr>
        <p:spPr>
          <a:xfrm>
            <a:off x="314325" y="3235326"/>
            <a:ext cx="2787650" cy="846137"/>
          </a:xfrm>
          <a:prstGeom prst="rect">
            <a:avLst/>
          </a:prstGeom>
          <a:solidFill>
            <a:srgbClr val="FF94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MID TANGRINE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255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148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97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" name="Google Shape;360;p65"/>
          <p:cNvSpPr/>
          <p:nvPr/>
        </p:nvSpPr>
        <p:spPr>
          <a:xfrm>
            <a:off x="314325" y="4194280"/>
            <a:ext cx="2787650" cy="863601"/>
          </a:xfrm>
          <a:prstGeom prst="rect">
            <a:avLst/>
          </a:prstGeom>
          <a:solidFill>
            <a:srgbClr val="FFC9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LIGHT TANGERINE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255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201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176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" name="Google Shape;361;p65"/>
          <p:cNvSpPr/>
          <p:nvPr/>
        </p:nvSpPr>
        <p:spPr>
          <a:xfrm>
            <a:off x="4190999" y="1287463"/>
            <a:ext cx="2809875" cy="846137"/>
          </a:xfrm>
          <a:prstGeom prst="rect">
            <a:avLst/>
          </a:prstGeom>
          <a:solidFill>
            <a:srgbClr val="05BF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AQUA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191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224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2" name="Google Shape;362;p65"/>
          <p:cNvSpPr/>
          <p:nvPr/>
        </p:nvSpPr>
        <p:spPr>
          <a:xfrm>
            <a:off x="4191000" y="2252663"/>
            <a:ext cx="2809876" cy="863600"/>
          </a:xfrm>
          <a:prstGeom prst="rect">
            <a:avLst/>
          </a:prstGeom>
          <a:solidFill>
            <a:srgbClr val="0080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DARK AQUA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128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168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3" name="Google Shape;363;p65"/>
          <p:cNvSpPr/>
          <p:nvPr/>
        </p:nvSpPr>
        <p:spPr>
          <a:xfrm>
            <a:off x="4191000" y="3235326"/>
            <a:ext cx="2809876" cy="863600"/>
          </a:xfrm>
          <a:prstGeom prst="rect">
            <a:avLst/>
          </a:prstGeom>
          <a:solidFill>
            <a:srgbClr val="59D4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MID AQUA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89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212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235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364;p65"/>
          <p:cNvSpPr/>
          <p:nvPr/>
        </p:nvSpPr>
        <p:spPr>
          <a:xfrm>
            <a:off x="4191001" y="4217989"/>
            <a:ext cx="2809873" cy="831074"/>
          </a:xfrm>
          <a:prstGeom prst="rect">
            <a:avLst/>
          </a:prstGeom>
          <a:solidFill>
            <a:srgbClr val="ABE8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LIGHT AQUA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171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232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245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5" name="Google Shape;365;p65"/>
          <p:cNvSpPr/>
          <p:nvPr/>
        </p:nvSpPr>
        <p:spPr>
          <a:xfrm>
            <a:off x="8097837" y="5192007"/>
            <a:ext cx="2794001" cy="846137"/>
          </a:xfrm>
          <a:prstGeom prst="rect">
            <a:avLst/>
          </a:prstGeom>
          <a:solidFill>
            <a:srgbClr val="E5DC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VIOLET BACKGROUND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229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220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242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6" name="Google Shape;366;p65"/>
          <p:cNvSpPr/>
          <p:nvPr/>
        </p:nvSpPr>
        <p:spPr>
          <a:xfrm>
            <a:off x="314325" y="5181600"/>
            <a:ext cx="2787650" cy="856544"/>
          </a:xfrm>
          <a:prstGeom prst="rect">
            <a:avLst/>
          </a:prstGeom>
          <a:solidFill>
            <a:srgbClr val="FFE7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TANGERINE BACKGROUND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255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231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219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7" name="Google Shape;367;p65"/>
          <p:cNvSpPr/>
          <p:nvPr/>
        </p:nvSpPr>
        <p:spPr>
          <a:xfrm>
            <a:off x="4191000" y="5181599"/>
            <a:ext cx="2809874" cy="856545"/>
          </a:xfrm>
          <a:prstGeom prst="rect">
            <a:avLst/>
          </a:prstGeom>
          <a:solidFill>
            <a:srgbClr val="DAF5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AQUA BACKGROUND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218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245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/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250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8" name="Google Shape;368;p65"/>
          <p:cNvSpPr txBox="1"/>
          <p:nvPr/>
        </p:nvSpPr>
        <p:spPr>
          <a:xfrm>
            <a:off x="314325" y="307975"/>
            <a:ext cx="115585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PMI RGB COLOR PALETTE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To quickly select a color you may copy and paste a color square or use the eyedropper.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9" name="Google Shape;369;p65"/>
          <p:cNvSpPr/>
          <p:nvPr/>
        </p:nvSpPr>
        <p:spPr>
          <a:xfrm>
            <a:off x="3225800" y="1287463"/>
            <a:ext cx="852219" cy="863601"/>
          </a:xfrm>
          <a:prstGeom prst="rect">
            <a:avLst/>
          </a:prstGeom>
          <a:solidFill>
            <a:srgbClr val="FF610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lt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sp>
        <p:nvSpPr>
          <p:cNvPr id="370" name="Google Shape;370;p65"/>
          <p:cNvSpPr/>
          <p:nvPr/>
        </p:nvSpPr>
        <p:spPr>
          <a:xfrm>
            <a:off x="3225799" y="2268537"/>
            <a:ext cx="852219" cy="847725"/>
          </a:xfrm>
          <a:prstGeom prst="rect">
            <a:avLst/>
          </a:prstGeom>
          <a:solidFill>
            <a:srgbClr val="DD30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lt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sp>
        <p:nvSpPr>
          <p:cNvPr id="371" name="Google Shape;371;p65"/>
          <p:cNvSpPr/>
          <p:nvPr/>
        </p:nvSpPr>
        <p:spPr>
          <a:xfrm>
            <a:off x="3225799" y="3248800"/>
            <a:ext cx="852219" cy="847725"/>
          </a:xfrm>
          <a:prstGeom prst="rect">
            <a:avLst/>
          </a:prstGeom>
          <a:solidFill>
            <a:srgbClr val="FF94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lt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sp>
        <p:nvSpPr>
          <p:cNvPr id="372" name="Google Shape;372;p65"/>
          <p:cNvSpPr/>
          <p:nvPr/>
        </p:nvSpPr>
        <p:spPr>
          <a:xfrm>
            <a:off x="3225799" y="4198938"/>
            <a:ext cx="852219" cy="889070"/>
          </a:xfrm>
          <a:prstGeom prst="rect">
            <a:avLst/>
          </a:prstGeom>
          <a:solidFill>
            <a:srgbClr val="FFC9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dk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sp>
        <p:nvSpPr>
          <p:cNvPr id="373" name="Google Shape;373;p65"/>
          <p:cNvSpPr/>
          <p:nvPr/>
        </p:nvSpPr>
        <p:spPr>
          <a:xfrm>
            <a:off x="3225799" y="5181599"/>
            <a:ext cx="852219" cy="856545"/>
          </a:xfrm>
          <a:prstGeom prst="rect">
            <a:avLst/>
          </a:prstGeom>
          <a:solidFill>
            <a:srgbClr val="FFE7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dk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sp>
        <p:nvSpPr>
          <p:cNvPr id="374" name="Google Shape;374;p65"/>
          <p:cNvSpPr/>
          <p:nvPr/>
        </p:nvSpPr>
        <p:spPr>
          <a:xfrm>
            <a:off x="7124699" y="1287463"/>
            <a:ext cx="872769" cy="863601"/>
          </a:xfrm>
          <a:prstGeom prst="rect">
            <a:avLst/>
          </a:prstGeom>
          <a:solidFill>
            <a:srgbClr val="05BF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lt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sp>
        <p:nvSpPr>
          <p:cNvPr id="375" name="Google Shape;375;p65"/>
          <p:cNvSpPr/>
          <p:nvPr/>
        </p:nvSpPr>
        <p:spPr>
          <a:xfrm>
            <a:off x="7124699" y="2252663"/>
            <a:ext cx="872769" cy="863600"/>
          </a:xfrm>
          <a:prstGeom prst="rect">
            <a:avLst/>
          </a:prstGeom>
          <a:solidFill>
            <a:srgbClr val="0080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lt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sp>
        <p:nvSpPr>
          <p:cNvPr id="376" name="Google Shape;376;p65"/>
          <p:cNvSpPr/>
          <p:nvPr/>
        </p:nvSpPr>
        <p:spPr>
          <a:xfrm>
            <a:off x="7124699" y="3233738"/>
            <a:ext cx="872769" cy="847725"/>
          </a:xfrm>
          <a:prstGeom prst="rect">
            <a:avLst/>
          </a:prstGeom>
          <a:solidFill>
            <a:srgbClr val="59D4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lt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sp>
        <p:nvSpPr>
          <p:cNvPr id="377" name="Google Shape;377;p65"/>
          <p:cNvSpPr/>
          <p:nvPr/>
        </p:nvSpPr>
        <p:spPr>
          <a:xfrm>
            <a:off x="7124699" y="4198938"/>
            <a:ext cx="872769" cy="863600"/>
          </a:xfrm>
          <a:prstGeom prst="rect">
            <a:avLst/>
          </a:prstGeom>
          <a:solidFill>
            <a:srgbClr val="ABE8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dk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sp>
        <p:nvSpPr>
          <p:cNvPr id="378" name="Google Shape;378;p65"/>
          <p:cNvSpPr/>
          <p:nvPr/>
        </p:nvSpPr>
        <p:spPr>
          <a:xfrm>
            <a:off x="7124699" y="5174543"/>
            <a:ext cx="872769" cy="861133"/>
          </a:xfrm>
          <a:prstGeom prst="rect">
            <a:avLst/>
          </a:prstGeom>
          <a:solidFill>
            <a:srgbClr val="DAF5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dk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sp>
        <p:nvSpPr>
          <p:cNvPr id="379" name="Google Shape;379;p65"/>
          <p:cNvSpPr/>
          <p:nvPr/>
        </p:nvSpPr>
        <p:spPr>
          <a:xfrm>
            <a:off x="11017250" y="1287463"/>
            <a:ext cx="860907" cy="846137"/>
          </a:xfrm>
          <a:prstGeom prst="rect">
            <a:avLst/>
          </a:prstGeom>
          <a:solidFill>
            <a:srgbClr val="4F17A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lt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sp>
        <p:nvSpPr>
          <p:cNvPr id="380" name="Google Shape;380;p65"/>
          <p:cNvSpPr/>
          <p:nvPr/>
        </p:nvSpPr>
        <p:spPr>
          <a:xfrm>
            <a:off x="11017250" y="2237599"/>
            <a:ext cx="860907" cy="878664"/>
          </a:xfrm>
          <a:prstGeom prst="rect">
            <a:avLst/>
          </a:prstGeom>
          <a:solidFill>
            <a:srgbClr val="2B008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lt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sp>
        <p:nvSpPr>
          <p:cNvPr id="381" name="Google Shape;381;p65"/>
          <p:cNvSpPr/>
          <p:nvPr/>
        </p:nvSpPr>
        <p:spPr>
          <a:xfrm>
            <a:off x="11017250" y="3233738"/>
            <a:ext cx="860907" cy="847725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lt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sp>
        <p:nvSpPr>
          <p:cNvPr id="382" name="Google Shape;382;p65"/>
          <p:cNvSpPr/>
          <p:nvPr/>
        </p:nvSpPr>
        <p:spPr>
          <a:xfrm>
            <a:off x="11017250" y="4198938"/>
            <a:ext cx="860907" cy="863600"/>
          </a:xfrm>
          <a:prstGeom prst="rect">
            <a:avLst/>
          </a:prstGeom>
          <a:solidFill>
            <a:srgbClr val="C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dk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sp>
        <p:nvSpPr>
          <p:cNvPr id="383" name="Google Shape;383;p65"/>
          <p:cNvSpPr/>
          <p:nvPr/>
        </p:nvSpPr>
        <p:spPr>
          <a:xfrm>
            <a:off x="11017250" y="5174544"/>
            <a:ext cx="860907" cy="861132"/>
          </a:xfrm>
          <a:prstGeom prst="rect">
            <a:avLst/>
          </a:prstGeom>
          <a:solidFill>
            <a:srgbClr val="E5DC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1" i="0" u="none" strike="noStrike" cap="none">
              <a:solidFill>
                <a:schemeClr val="dk1"/>
              </a:solidFill>
              <a:latin typeface="Sura" panose="00000500000000000000"/>
              <a:ea typeface="Sura" panose="00000500000000000000"/>
              <a:cs typeface="Sura" panose="00000500000000000000"/>
              <a:sym typeface="Sura" panose="00000500000000000000"/>
            </a:endParaRPr>
          </a:p>
        </p:txBody>
      </p:sp>
      <p:pic>
        <p:nvPicPr>
          <p:cNvPr id="384" name="Google Shape;384;p65" descr="A picture containing food, drawing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4259" y="6310372"/>
            <a:ext cx="407055" cy="40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AQUA PATTERN">
  <p:cSld name="DIVIDER AQUA PATTERN">
    <p:bg>
      <p:bgPr>
        <a:solidFill>
          <a:schemeClr val="accent4"/>
        </a:solidFill>
        <a:effectLst/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/>
          <p:nvPr>
            <p:ph type="ctrTitle"/>
          </p:nvPr>
        </p:nvSpPr>
        <p:spPr>
          <a:xfrm>
            <a:off x="329184" y="3236976"/>
            <a:ext cx="570734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58" name="Google Shape;58;p3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044113" y="2266214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155474" y="4198938"/>
            <a:ext cx="864453" cy="86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78913" y="2252663"/>
            <a:ext cx="855663" cy="85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180013" y="307975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3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124699" y="5195489"/>
            <a:ext cx="849311" cy="84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3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7128384" y="307975"/>
            <a:ext cx="854075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3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041203" y="1287463"/>
            <a:ext cx="849312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3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8087519" y="3212307"/>
            <a:ext cx="869156" cy="86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78912" y="4214813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3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0044068" y="3232465"/>
            <a:ext cx="849311" cy="84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126259" y="2245832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3" descr="A picture containing drawing&#10;&#10;Description automatically generated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239887" y="6287807"/>
            <a:ext cx="411480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ANGERINE PATTERN">
  <p:cSld name="DIVIDER TANGERINE PATTERN">
    <p:bg>
      <p:bgPr>
        <a:solidFill>
          <a:schemeClr val="accent1"/>
        </a:solidFill>
        <a:effectLst/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 txBox="1"/>
          <p:nvPr>
            <p:ph type="ctrTitle"/>
          </p:nvPr>
        </p:nvSpPr>
        <p:spPr>
          <a:xfrm>
            <a:off x="329184" y="3236976"/>
            <a:ext cx="569538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75" name="Google Shape;75;p3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028238" y="4198938"/>
            <a:ext cx="8636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163785" y="1287463"/>
            <a:ext cx="864453" cy="86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008459" y="2260600"/>
            <a:ext cx="855663" cy="85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044112" y="2268537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097837" y="4213226"/>
            <a:ext cx="849311" cy="84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4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1018837" y="5181599"/>
            <a:ext cx="854075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4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6167435" y="4221043"/>
            <a:ext cx="849312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4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9078913" y="3212307"/>
            <a:ext cx="869156" cy="86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78912" y="5195489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4" descr="A picture containing drawing&#10;&#10;Description automatically generated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239887" y="6287807"/>
            <a:ext cx="411480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AQUA DETERMINATION">
  <p:cSld name="DIVIDER AQUA DETERMINATION">
    <p:bg>
      <p:bgPr>
        <a:solidFill>
          <a:schemeClr val="accent4"/>
        </a:solidFill>
        <a:effectLst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/>
          <p:nvPr>
            <p:ph type="ctrTitle"/>
          </p:nvPr>
        </p:nvSpPr>
        <p:spPr>
          <a:xfrm>
            <a:off x="329184" y="3236976"/>
            <a:ext cx="572135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5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5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90" name="Google Shape;90;p3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41466" y="323291"/>
            <a:ext cx="5721350" cy="57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5" descr="A picture containing draw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887" y="6287807"/>
            <a:ext cx="411480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ANGERINE INNOVATION">
  <p:cSld name="DIVIDER TANGERINE INNOVATION">
    <p:bg>
      <p:bgPr>
        <a:solidFill>
          <a:schemeClr val="accent1"/>
        </a:solidFill>
        <a:effectLst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7"/>
          <p:cNvSpPr txBox="1"/>
          <p:nvPr>
            <p:ph type="ctrTitle"/>
          </p:nvPr>
        </p:nvSpPr>
        <p:spPr>
          <a:xfrm>
            <a:off x="329184" y="3236976"/>
            <a:ext cx="569855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7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7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7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97" name="Google Shape;97;p3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51563" y="307975"/>
            <a:ext cx="5721350" cy="57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7" descr="A picture containing draw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887" y="6287807"/>
            <a:ext cx="411480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AQUA OUTCOMES">
  <p:cSld name="DIVIDER AQUA OUTCOMES">
    <p:bg>
      <p:bgPr>
        <a:solidFill>
          <a:schemeClr val="accent4"/>
        </a:solidFill>
        <a:effectLst/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"/>
          <p:cNvSpPr txBox="1"/>
          <p:nvPr>
            <p:ph type="ctrTitle"/>
          </p:nvPr>
        </p:nvSpPr>
        <p:spPr>
          <a:xfrm>
            <a:off x="329184" y="3236976"/>
            <a:ext cx="572135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  <a:defRPr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8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8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8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04" name="Google Shape;104;p3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51563" y="323291"/>
            <a:ext cx="5721350" cy="57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8" descr="A picture containing draw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887" y="6287807"/>
            <a:ext cx="411480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6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9" name="Google Shape;109;p36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6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6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7" Type="http://schemas.openxmlformats.org/officeDocument/2006/relationships/theme" Target="../theme/theme1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type="body" idx="1"/>
          </p:nvPr>
        </p:nvSpPr>
        <p:spPr>
          <a:xfrm>
            <a:off x="314325" y="1640541"/>
            <a:ext cx="11558588" cy="430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10D"/>
              </a:buClr>
              <a:buSzPts val="144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71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10D"/>
              </a:buClr>
              <a:buSzPts val="108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200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10D"/>
              </a:buClr>
              <a:buSzPts val="1440"/>
              <a:buFont typeface="NTR"/>
              <a:buChar char="–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09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10D"/>
              </a:buClr>
              <a:buSzPts val="1280"/>
              <a:buFont typeface="NTR"/>
              <a:buChar char="–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"/>
          <p:cNvSpPr txBox="1"/>
          <p:nvPr>
            <p:ph type="title"/>
          </p:nvPr>
        </p:nvSpPr>
        <p:spPr>
          <a:xfrm>
            <a:off x="314325" y="1734906"/>
            <a:ext cx="4167140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r>
              <a:rPr lang="en-US"/>
              <a:t>PMI – ORANGE COUNTY ORGANIZATION CHART</a:t>
            </a:r>
            <a:endParaRPr lang="en-US"/>
          </a:p>
        </p:txBody>
      </p:sp>
      <p:sp>
        <p:nvSpPr>
          <p:cNvPr id="390" name="Google Shape;390;p1"/>
          <p:cNvSpPr txBox="1"/>
          <p:nvPr>
            <p:ph type="body" idx="1"/>
          </p:nvPr>
        </p:nvSpPr>
        <p:spPr>
          <a:xfrm>
            <a:off x="314326" y="3608388"/>
            <a:ext cx="3760788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  <a:r>
              <a:rPr lang="en-US" b="1"/>
              <a:t>Board of Governors</a:t>
            </a:r>
            <a:endParaRPr lang="en-US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</a:p>
        </p:txBody>
      </p:sp>
      <p:sp>
        <p:nvSpPr>
          <p:cNvPr id="391" name="Google Shape;391;p1"/>
          <p:cNvSpPr txBox="1"/>
          <p:nvPr>
            <p:ph type="body" idx="2"/>
          </p:nvPr>
        </p:nvSpPr>
        <p:spPr>
          <a:xfrm>
            <a:off x="314325" y="5603875"/>
            <a:ext cx="376078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  <a:r>
              <a:rPr lang="en-US" sz="1600"/>
              <a:t>July 1, 2025</a:t>
            </a:r>
            <a:endParaRPr lang="en-US"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</a:pP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9"/>
          <p:cNvSpPr txBox="1"/>
          <p:nvPr>
            <p:ph type="ctrTitle"/>
          </p:nvPr>
        </p:nvSpPr>
        <p:spPr>
          <a:xfrm>
            <a:off x="329184" y="3236976"/>
            <a:ext cx="569538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r>
              <a:rPr lang="en-US"/>
              <a:t>COMMUNICATION</a:t>
            </a:r>
            <a:br>
              <a:rPr lang="en-US"/>
            </a:br>
            <a:r>
              <a:rPr lang="en-US"/>
              <a:t>WILLIAM NOYES, VP</a:t>
            </a:r>
            <a:endParaRPr lang="en-US"/>
          </a:p>
        </p:txBody>
      </p:sp>
      <p:sp>
        <p:nvSpPr>
          <p:cNvPr id="648" name="Google Shape;648;p9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649" name="Google Shape;649;p9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650" name="Google Shape;650;p9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 2025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0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656" name="Google Shape;656;p10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657" name="Google Shape;657;p10"/>
          <p:cNvSpPr/>
          <p:nvPr/>
        </p:nvSpPr>
        <p:spPr>
          <a:xfrm>
            <a:off x="161299" y="244520"/>
            <a:ext cx="11869401" cy="1065284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8" name="Google Shape;658;p10"/>
          <p:cNvSpPr txBox="1"/>
          <p:nvPr/>
        </p:nvSpPr>
        <p:spPr>
          <a:xfrm>
            <a:off x="161299" y="244520"/>
            <a:ext cx="11869401" cy="106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Marketing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Ayemya Moe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9" name="Google Shape;659;p10"/>
          <p:cNvSpPr/>
          <p:nvPr/>
        </p:nvSpPr>
        <p:spPr>
          <a:xfrm>
            <a:off x="659033" y="2551595"/>
            <a:ext cx="2208346" cy="877405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0" name="Google Shape;660;p10"/>
          <p:cNvSpPr txBox="1"/>
          <p:nvPr/>
        </p:nvSpPr>
        <p:spPr>
          <a:xfrm>
            <a:off x="836825" y="2598122"/>
            <a:ext cx="1907855" cy="763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Reporting Chair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Pei-Ling Lee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1" name="Google Shape;661;p10"/>
          <p:cNvSpPr/>
          <p:nvPr/>
        </p:nvSpPr>
        <p:spPr>
          <a:xfrm>
            <a:off x="3552332" y="2532965"/>
            <a:ext cx="1990029" cy="877823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2" name="Google Shape;662;p10"/>
          <p:cNvSpPr txBox="1"/>
          <p:nvPr/>
        </p:nvSpPr>
        <p:spPr>
          <a:xfrm>
            <a:off x="3631923" y="2499719"/>
            <a:ext cx="1910438" cy="87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Dashboard Chair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Jessica La Piana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3" name="Google Shape;663;p10"/>
          <p:cNvSpPr/>
          <p:nvPr/>
        </p:nvSpPr>
        <p:spPr>
          <a:xfrm>
            <a:off x="6352966" y="2515576"/>
            <a:ext cx="1990030" cy="877823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4" name="Google Shape;664;p10"/>
          <p:cNvSpPr txBox="1"/>
          <p:nvPr/>
        </p:nvSpPr>
        <p:spPr>
          <a:xfrm>
            <a:off x="6339764" y="2595767"/>
            <a:ext cx="1990030" cy="71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Event Marketing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Ai Takaki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5" name="Google Shape;665;p10"/>
          <p:cNvSpPr/>
          <p:nvPr/>
        </p:nvSpPr>
        <p:spPr>
          <a:xfrm>
            <a:off x="9298215" y="2515576"/>
            <a:ext cx="1990030" cy="877823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6" name="Google Shape;666;p10"/>
          <p:cNvSpPr txBox="1"/>
          <p:nvPr/>
        </p:nvSpPr>
        <p:spPr>
          <a:xfrm>
            <a:off x="9294250" y="2563832"/>
            <a:ext cx="1990030" cy="71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Event Marketing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Sarada Sreeram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667" name="Google Shape;667;p10"/>
          <p:cNvCxnSpPr>
            <a:stCxn id="658" idx="2"/>
            <a:endCxn id="660" idx="0"/>
          </p:cNvCxnSpPr>
          <p:nvPr/>
        </p:nvCxnSpPr>
        <p:spPr>
          <a:xfrm rot="5400000">
            <a:off x="3299250" y="-198746"/>
            <a:ext cx="1288200" cy="4305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8" name="Google Shape;668;p10"/>
          <p:cNvCxnSpPr/>
          <p:nvPr/>
        </p:nvCxnSpPr>
        <p:spPr>
          <a:xfrm rot="-5400000" flipH="1">
            <a:off x="5671755" y="-1953725"/>
            <a:ext cx="5046600" cy="3891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9" name="Google Shape;669;p10"/>
          <p:cNvCxnSpPr>
            <a:endCxn id="662" idx="0"/>
          </p:cNvCxnSpPr>
          <p:nvPr/>
        </p:nvCxnSpPr>
        <p:spPr>
          <a:xfrm>
            <a:off x="4587142" y="1956719"/>
            <a:ext cx="0" cy="5430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0" name="Google Shape;670;p10"/>
          <p:cNvCxnSpPr>
            <a:endCxn id="663" idx="0"/>
          </p:cNvCxnSpPr>
          <p:nvPr/>
        </p:nvCxnSpPr>
        <p:spPr>
          <a:xfrm>
            <a:off x="7320381" y="1302676"/>
            <a:ext cx="27600" cy="12129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1" name="Google Shape;671;p10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"/>
          <p:cNvSpPr/>
          <p:nvPr/>
        </p:nvSpPr>
        <p:spPr>
          <a:xfrm>
            <a:off x="2612826" y="2381250"/>
            <a:ext cx="2269200" cy="1009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7" name="Google Shape;677;p11"/>
          <p:cNvSpPr/>
          <p:nvPr/>
        </p:nvSpPr>
        <p:spPr>
          <a:xfrm>
            <a:off x="9819529" y="2427695"/>
            <a:ext cx="2138100" cy="1009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8" name="Google Shape;678;p11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679" name="Google Shape;679;p11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680" name="Google Shape;680;p11"/>
          <p:cNvSpPr/>
          <p:nvPr/>
        </p:nvSpPr>
        <p:spPr>
          <a:xfrm>
            <a:off x="236337" y="286497"/>
            <a:ext cx="11719326" cy="1051815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1" name="Google Shape;681;p11"/>
          <p:cNvSpPr txBox="1"/>
          <p:nvPr/>
        </p:nvSpPr>
        <p:spPr>
          <a:xfrm>
            <a:off x="236337" y="286497"/>
            <a:ext cx="11719326" cy="10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Digital Media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Deborah Gibbs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2" name="Google Shape;682;p11"/>
          <p:cNvSpPr/>
          <p:nvPr/>
        </p:nvSpPr>
        <p:spPr>
          <a:xfrm>
            <a:off x="236325" y="2365100"/>
            <a:ext cx="2269200" cy="1015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3" name="Google Shape;683;p11"/>
          <p:cNvSpPr txBox="1"/>
          <p:nvPr/>
        </p:nvSpPr>
        <p:spPr>
          <a:xfrm>
            <a:off x="373697" y="2443124"/>
            <a:ext cx="20133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Social Media Specialist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Tanu Kohli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4" name="Google Shape;684;p11"/>
          <p:cNvSpPr txBox="1"/>
          <p:nvPr/>
        </p:nvSpPr>
        <p:spPr>
          <a:xfrm>
            <a:off x="9939399" y="2586810"/>
            <a:ext cx="19545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Multimedia Lead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0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5" name="Google Shape;685;p11"/>
          <p:cNvSpPr txBox="1"/>
          <p:nvPr/>
        </p:nvSpPr>
        <p:spPr>
          <a:xfrm>
            <a:off x="2795569" y="2507148"/>
            <a:ext cx="20193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Social Media Specialist</a:t>
            </a:r>
            <a:endParaRPr sz="1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Andy Tien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686" name="Google Shape;686;p11"/>
          <p:cNvCxnSpPr>
            <a:endCxn id="677" idx="0"/>
          </p:cNvCxnSpPr>
          <p:nvPr/>
        </p:nvCxnSpPr>
        <p:spPr>
          <a:xfrm>
            <a:off x="10883479" y="1371695"/>
            <a:ext cx="5100" cy="1056000"/>
          </a:xfrm>
          <a:prstGeom prst="straightConnector1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7" name="Google Shape;687;p11"/>
          <p:cNvSpPr/>
          <p:nvPr/>
        </p:nvSpPr>
        <p:spPr>
          <a:xfrm>
            <a:off x="9826081" y="3845340"/>
            <a:ext cx="2138100" cy="1009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8" name="Google Shape;688;p11"/>
          <p:cNvSpPr txBox="1"/>
          <p:nvPr/>
        </p:nvSpPr>
        <p:spPr>
          <a:xfrm>
            <a:off x="9890890" y="3955222"/>
            <a:ext cx="19545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Multimedia Specialist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May Nguyen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9" name="Google Shape;689;p11"/>
          <p:cNvSpPr/>
          <p:nvPr/>
        </p:nvSpPr>
        <p:spPr>
          <a:xfrm>
            <a:off x="4978400" y="2413950"/>
            <a:ext cx="2236800" cy="944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0" name="Google Shape;690;p11"/>
          <p:cNvSpPr txBox="1"/>
          <p:nvPr/>
        </p:nvSpPr>
        <p:spPr>
          <a:xfrm>
            <a:off x="5136613" y="2552998"/>
            <a:ext cx="20193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Social Media Specialist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Arielle Hall 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endParaRPr sz="1000" b="1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691" name="Google Shape;691;p11"/>
          <p:cNvCxnSpPr>
            <a:stCxn id="687" idx="0"/>
            <a:endCxn id="677" idx="2"/>
          </p:cNvCxnSpPr>
          <p:nvPr/>
        </p:nvCxnSpPr>
        <p:spPr>
          <a:xfrm rot="10800000">
            <a:off x="10888531" y="3437640"/>
            <a:ext cx="6600" cy="407700"/>
          </a:xfrm>
          <a:prstGeom prst="straightConnector1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2" name="Google Shape;692;p11"/>
          <p:cNvSpPr/>
          <p:nvPr/>
        </p:nvSpPr>
        <p:spPr>
          <a:xfrm>
            <a:off x="7380575" y="2413949"/>
            <a:ext cx="2138100" cy="944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3" name="Google Shape;693;p11"/>
          <p:cNvSpPr txBox="1"/>
          <p:nvPr/>
        </p:nvSpPr>
        <p:spPr>
          <a:xfrm>
            <a:off x="7516182" y="2492173"/>
            <a:ext cx="20193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Social Media Specialist</a:t>
            </a:r>
            <a:endParaRPr sz="1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Carol Lee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694" name="Google Shape;694;p11"/>
          <p:cNvCxnSpPr>
            <a:endCxn id="683" idx="0"/>
          </p:cNvCxnSpPr>
          <p:nvPr/>
        </p:nvCxnSpPr>
        <p:spPr>
          <a:xfrm flipH="1">
            <a:off x="1380347" y="1358924"/>
            <a:ext cx="39900" cy="10842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5" name="Google Shape;695;p11"/>
          <p:cNvCxnSpPr>
            <a:endCxn id="685" idx="0"/>
          </p:cNvCxnSpPr>
          <p:nvPr/>
        </p:nvCxnSpPr>
        <p:spPr>
          <a:xfrm flipH="1">
            <a:off x="3805219" y="1333248"/>
            <a:ext cx="3600" cy="11739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6" name="Google Shape;696;p11"/>
          <p:cNvCxnSpPr>
            <a:endCxn id="693" idx="0"/>
          </p:cNvCxnSpPr>
          <p:nvPr/>
        </p:nvCxnSpPr>
        <p:spPr>
          <a:xfrm>
            <a:off x="8508132" y="1358773"/>
            <a:ext cx="17700" cy="11334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7" name="Google Shape;697;p11"/>
          <p:cNvCxnSpPr>
            <a:stCxn id="681" idx="2"/>
            <a:endCxn id="689" idx="0"/>
          </p:cNvCxnSpPr>
          <p:nvPr/>
        </p:nvCxnSpPr>
        <p:spPr>
          <a:xfrm>
            <a:off x="6096000" y="1338312"/>
            <a:ext cx="900" cy="1075500"/>
          </a:xfrm>
          <a:prstGeom prst="straightConnector1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8" name="Google Shape;698;p11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2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704" name="Google Shape;704;p12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pSp>
        <p:nvGrpSpPr>
          <p:cNvPr id="705" name="Google Shape;705;p12"/>
          <p:cNvGrpSpPr/>
          <p:nvPr/>
        </p:nvGrpSpPr>
        <p:grpSpPr>
          <a:xfrm>
            <a:off x="153599" y="228600"/>
            <a:ext cx="11869401" cy="5460403"/>
            <a:chOff x="1201" y="0"/>
            <a:chExt cx="11869401" cy="5460403"/>
          </a:xfrm>
        </p:grpSpPr>
        <p:sp>
          <p:nvSpPr>
            <p:cNvPr id="706" name="Google Shape;706;p12"/>
            <p:cNvSpPr/>
            <p:nvPr/>
          </p:nvSpPr>
          <p:spPr>
            <a:xfrm>
              <a:off x="5120508" y="2982474"/>
              <a:ext cx="1342513" cy="9368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12"/>
            <p:cNvSpPr/>
            <p:nvPr/>
          </p:nvSpPr>
          <p:spPr>
            <a:xfrm>
              <a:off x="5120508" y="2982474"/>
              <a:ext cx="1342522" cy="203901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12"/>
            <p:cNvSpPr/>
            <p:nvPr/>
          </p:nvSpPr>
          <p:spPr>
            <a:xfrm>
              <a:off x="5890182" y="1065284"/>
              <a:ext cx="91440" cy="10393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09965"/>
                  </a:lnTo>
                  <a:lnTo>
                    <a:pt x="64991" y="109965"/>
                  </a:lnTo>
                  <a:lnTo>
                    <a:pt x="64991" y="120000"/>
                  </a:lnTo>
                </a:path>
              </a:pathLst>
            </a:custGeom>
            <a:noFill/>
            <a:ln w="12700" cap="flat" cmpd="sng">
              <a:solidFill>
                <a:srgbClr val="03BED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12"/>
            <p:cNvSpPr/>
            <p:nvPr/>
          </p:nvSpPr>
          <p:spPr>
            <a:xfrm>
              <a:off x="1201" y="0"/>
              <a:ext cx="11869401" cy="1065284"/>
            </a:xfrm>
            <a:prstGeom prst="rect">
              <a:avLst/>
            </a:prstGeom>
            <a:solidFill>
              <a:srgbClr val="DC3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12"/>
            <p:cNvSpPr txBox="1"/>
            <p:nvPr/>
          </p:nvSpPr>
          <p:spPr>
            <a:xfrm>
              <a:off x="1201" y="0"/>
              <a:ext cx="11869401" cy="1065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Director of Career Development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Veronika Kalganova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12"/>
            <p:cNvSpPr/>
            <p:nvPr/>
          </p:nvSpPr>
          <p:spPr>
            <a:xfrm>
              <a:off x="4915709" y="2104650"/>
              <a:ext cx="2047991" cy="877823"/>
            </a:xfrm>
            <a:prstGeom prst="rect">
              <a:avLst/>
            </a:prstGeom>
            <a:solidFill>
              <a:srgbClr val="8A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12"/>
            <p:cNvSpPr txBox="1"/>
            <p:nvPr/>
          </p:nvSpPr>
          <p:spPr>
            <a:xfrm>
              <a:off x="4915709" y="2104650"/>
              <a:ext cx="2047991" cy="877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Chapter Relations Lead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Sharis Brown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12"/>
            <p:cNvSpPr/>
            <p:nvPr/>
          </p:nvSpPr>
          <p:spPr>
            <a:xfrm>
              <a:off x="6463031" y="4582580"/>
              <a:ext cx="2331725" cy="8778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12"/>
            <p:cNvSpPr txBox="1"/>
            <p:nvPr/>
          </p:nvSpPr>
          <p:spPr>
            <a:xfrm>
              <a:off x="6463031" y="4582580"/>
              <a:ext cx="2331725" cy="877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Events &amp; Technology Coordinator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Eric Chien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12"/>
            <p:cNvSpPr/>
            <p:nvPr/>
          </p:nvSpPr>
          <p:spPr>
            <a:xfrm>
              <a:off x="6463022" y="3480372"/>
              <a:ext cx="2331725" cy="8778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12"/>
            <p:cNvSpPr txBox="1"/>
            <p:nvPr/>
          </p:nvSpPr>
          <p:spPr>
            <a:xfrm>
              <a:off x="6463022" y="3480372"/>
              <a:ext cx="2331725" cy="877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Internal Chapter Coordinator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Reina Schaetzl</a:t>
              </a:r>
              <a:endPara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717" name="Google Shape;717;p12"/>
          <p:cNvCxnSpPr/>
          <p:nvPr/>
        </p:nvCxnSpPr>
        <p:spPr>
          <a:xfrm>
            <a:off x="6801492" y="3708971"/>
            <a:ext cx="0" cy="287676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18" name="Google Shape;718;p12"/>
          <p:cNvCxnSpPr/>
          <p:nvPr/>
        </p:nvCxnSpPr>
        <p:spPr>
          <a:xfrm>
            <a:off x="6801492" y="4921321"/>
            <a:ext cx="0" cy="32877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719" name="Google Shape;719;p12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4"/>
          <p:cNvSpPr txBox="1"/>
          <p:nvPr>
            <p:ph type="ctrTitle"/>
          </p:nvPr>
        </p:nvSpPr>
        <p:spPr>
          <a:xfrm>
            <a:off x="329183" y="3236976"/>
            <a:ext cx="605386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r>
              <a:rPr lang="en-US"/>
              <a:t>FINANCE</a:t>
            </a:r>
            <a:br>
              <a:rPr lang="en-US" sz="4000" b="1" i="0" u="sng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3600"/>
              <a:t>KAMAL KAUR</a:t>
            </a:r>
            <a:r>
              <a:rPr lang="en-US" sz="3600" b="1" i="0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3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VP</a:t>
            </a:r>
            <a:endParaRPr sz="36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5" name="Google Shape;725;p14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726" name="Google Shape;726;p14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727" name="Google Shape;727;p14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5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733" name="Google Shape;733;p15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pSp>
        <p:nvGrpSpPr>
          <p:cNvPr id="734" name="Google Shape;734;p15"/>
          <p:cNvGrpSpPr/>
          <p:nvPr/>
        </p:nvGrpSpPr>
        <p:grpSpPr>
          <a:xfrm>
            <a:off x="158008" y="228600"/>
            <a:ext cx="11714903" cy="5550022"/>
            <a:chOff x="5609" y="0"/>
            <a:chExt cx="11714903" cy="5550022"/>
          </a:xfrm>
        </p:grpSpPr>
        <p:sp>
          <p:nvSpPr>
            <p:cNvPr id="735" name="Google Shape;735;p15"/>
            <p:cNvSpPr/>
            <p:nvPr/>
          </p:nvSpPr>
          <p:spPr>
            <a:xfrm>
              <a:off x="8670732" y="2563178"/>
              <a:ext cx="500904" cy="22149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8670732" y="2563178"/>
              <a:ext cx="545391" cy="8215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5863061" y="839881"/>
              <a:ext cx="3831691" cy="9218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8438"/>
                  </a:lnTo>
                  <a:lnTo>
                    <a:pt x="120000" y="108438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3BED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1465845" y="2588754"/>
              <a:ext cx="720666" cy="24161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1465845" y="2588754"/>
              <a:ext cx="656707" cy="9093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2846033" y="839881"/>
              <a:ext cx="3017027" cy="8963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8109"/>
                  </a:lnTo>
                  <a:lnTo>
                    <a:pt x="0" y="108109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03BED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5609" y="0"/>
              <a:ext cx="11714903" cy="839881"/>
            </a:xfrm>
            <a:prstGeom prst="rect">
              <a:avLst/>
            </a:prstGeom>
            <a:solidFill>
              <a:srgbClr val="DC3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15"/>
            <p:cNvSpPr txBox="1"/>
            <p:nvPr/>
          </p:nvSpPr>
          <p:spPr>
            <a:xfrm>
              <a:off x="5609" y="0"/>
              <a:ext cx="11714903" cy="83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Director of Finance Events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Philippe Diara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1120798" y="1736201"/>
              <a:ext cx="3450470" cy="852553"/>
            </a:xfrm>
            <a:prstGeom prst="rect">
              <a:avLst/>
            </a:prstGeom>
            <a:solidFill>
              <a:srgbClr val="8A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15"/>
            <p:cNvSpPr txBox="1"/>
            <p:nvPr/>
          </p:nvSpPr>
          <p:spPr>
            <a:xfrm>
              <a:off x="1120798" y="1736201"/>
              <a:ext cx="3450470" cy="852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Dinner Events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2122552" y="2885959"/>
              <a:ext cx="2649074" cy="12243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15"/>
            <p:cNvSpPr txBox="1"/>
            <p:nvPr/>
          </p:nvSpPr>
          <p:spPr>
            <a:xfrm>
              <a:off x="2122552" y="2885959"/>
              <a:ext cx="2649074" cy="1224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Dinner Registration Reporting Manager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Philippe Diara*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2186512" y="4459720"/>
              <a:ext cx="2849421" cy="10903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15"/>
            <p:cNvSpPr txBox="1"/>
            <p:nvPr/>
          </p:nvSpPr>
          <p:spPr>
            <a:xfrm>
              <a:off x="2186512" y="4459720"/>
              <a:ext cx="2849421" cy="1090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Dinner Registration Officers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Paria Abbasi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Sahar Mehrabi</a:t>
              </a:r>
              <a:endParaRPr sz="17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C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Tim Luk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8414727" y="1761773"/>
              <a:ext cx="2560049" cy="801404"/>
            </a:xfrm>
            <a:prstGeom prst="rect">
              <a:avLst/>
            </a:prstGeom>
            <a:solidFill>
              <a:srgbClr val="8A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15"/>
            <p:cNvSpPr txBox="1"/>
            <p:nvPr/>
          </p:nvSpPr>
          <p:spPr>
            <a:xfrm>
              <a:off x="8414727" y="1761773"/>
              <a:ext cx="2560049" cy="801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Auxiliary Events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9216124" y="2863703"/>
              <a:ext cx="2048033" cy="10420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15"/>
            <p:cNvSpPr txBox="1"/>
            <p:nvPr/>
          </p:nvSpPr>
          <p:spPr>
            <a:xfrm>
              <a:off x="9216124" y="2863703"/>
              <a:ext cx="2048033" cy="1042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Ad Hoc Events (Industry Affinity-Education)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1" i="0" u="sng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9171637" y="4266161"/>
              <a:ext cx="2248354" cy="10240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15"/>
            <p:cNvSpPr txBox="1"/>
            <p:nvPr/>
          </p:nvSpPr>
          <p:spPr>
            <a:xfrm>
              <a:off x="9171637" y="4266161"/>
              <a:ext cx="2248354" cy="1024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ATS Registration Officer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C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Tim Luk</a:t>
              </a:r>
              <a:endParaRPr sz="1400" b="1" i="0" u="none" strike="noStrike" cap="none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55" name="Google Shape;755;p15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4659107942_0_4"/>
          <p:cNvSpPr txBox="1"/>
          <p:nvPr>
            <p:ph type="ftr" idx="11"/>
          </p:nvPr>
        </p:nvSpPr>
        <p:spPr>
          <a:xfrm>
            <a:off x="6151562" y="6355977"/>
            <a:ext cx="2795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761" name="Google Shape;761;g34659107942_0_4"/>
          <p:cNvSpPr txBox="1"/>
          <p:nvPr>
            <p:ph type="sldNum" idx="12"/>
          </p:nvPr>
        </p:nvSpPr>
        <p:spPr>
          <a:xfrm>
            <a:off x="11465859" y="6356350"/>
            <a:ext cx="4071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762" name="Google Shape;762;g34659107942_0_4"/>
          <p:cNvSpPr/>
          <p:nvPr/>
        </p:nvSpPr>
        <p:spPr>
          <a:xfrm>
            <a:off x="9384055" y="3116263"/>
            <a:ext cx="1790700" cy="8955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3" name="Google Shape;763;g34659107942_0_4"/>
          <p:cNvSpPr/>
          <p:nvPr/>
        </p:nvSpPr>
        <p:spPr>
          <a:xfrm>
            <a:off x="4730657" y="2484825"/>
            <a:ext cx="347400" cy="63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2D0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4" name="Google Shape;764;g34659107942_0_4"/>
          <p:cNvSpPr/>
          <p:nvPr/>
        </p:nvSpPr>
        <p:spPr>
          <a:xfrm>
            <a:off x="3248050" y="1060800"/>
            <a:ext cx="1920000" cy="4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32995"/>
                </a:lnTo>
                <a:lnTo>
                  <a:pt x="0" y="32995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03BE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5" name="Google Shape;765;g34659107942_0_4"/>
          <p:cNvSpPr/>
          <p:nvPr/>
        </p:nvSpPr>
        <p:spPr>
          <a:xfrm>
            <a:off x="5716977" y="1066273"/>
            <a:ext cx="1614600" cy="4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44596"/>
                </a:lnTo>
                <a:lnTo>
                  <a:pt x="120000" y="44596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03BE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6" name="Google Shape;766;g34659107942_0_4"/>
          <p:cNvSpPr/>
          <p:nvPr/>
        </p:nvSpPr>
        <p:spPr>
          <a:xfrm>
            <a:off x="725408" y="2477809"/>
            <a:ext cx="258900" cy="28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7" name="Google Shape;767;g34659107942_0_4"/>
          <p:cNvSpPr/>
          <p:nvPr/>
        </p:nvSpPr>
        <p:spPr>
          <a:xfrm>
            <a:off x="725408" y="2477809"/>
            <a:ext cx="258900" cy="17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8" name="Google Shape;768;g34659107942_0_4"/>
          <p:cNvSpPr/>
          <p:nvPr/>
        </p:nvSpPr>
        <p:spPr>
          <a:xfrm>
            <a:off x="725408" y="2477809"/>
            <a:ext cx="190800" cy="53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9" name="Google Shape;769;g34659107942_0_4"/>
          <p:cNvSpPr/>
          <p:nvPr/>
        </p:nvSpPr>
        <p:spPr>
          <a:xfrm>
            <a:off x="1381825" y="1059607"/>
            <a:ext cx="3786300" cy="4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29603"/>
                </a:lnTo>
                <a:lnTo>
                  <a:pt x="0" y="29603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03BE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0" name="Google Shape;770;g34659107942_0_4"/>
          <p:cNvSpPr/>
          <p:nvPr/>
        </p:nvSpPr>
        <p:spPr>
          <a:xfrm>
            <a:off x="460650" y="164175"/>
            <a:ext cx="11270700" cy="895500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1" name="Google Shape;771;g34659107942_0_4"/>
          <p:cNvSpPr txBox="1"/>
          <p:nvPr/>
        </p:nvSpPr>
        <p:spPr>
          <a:xfrm>
            <a:off x="460650" y="240650"/>
            <a:ext cx="11270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Financial </a:t>
            </a:r>
            <a:r>
              <a:rPr lang="en-US" sz="14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Accounting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b="1">
                <a:solidFill>
                  <a:srgbClr val="FFFF00"/>
                </a:solidFill>
              </a:rPr>
              <a:t>Open Position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72" name="Google Shape;772;g34659107942_0_4"/>
          <p:cNvSpPr/>
          <p:nvPr/>
        </p:nvSpPr>
        <p:spPr>
          <a:xfrm>
            <a:off x="435788" y="1573645"/>
            <a:ext cx="1692600" cy="8955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3" name="Google Shape;773;g34659107942_0_4"/>
          <p:cNvSpPr txBox="1"/>
          <p:nvPr/>
        </p:nvSpPr>
        <p:spPr>
          <a:xfrm>
            <a:off x="455537" y="1661383"/>
            <a:ext cx="16146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Reconciliation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4" name="Google Shape;774;g34659107942_0_4"/>
          <p:cNvSpPr/>
          <p:nvPr/>
        </p:nvSpPr>
        <p:spPr>
          <a:xfrm>
            <a:off x="916205" y="2562722"/>
            <a:ext cx="1790700" cy="89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5" name="Google Shape;775;g34659107942_0_4"/>
          <p:cNvSpPr txBox="1"/>
          <p:nvPr/>
        </p:nvSpPr>
        <p:spPr>
          <a:xfrm>
            <a:off x="916205" y="2562722"/>
            <a:ext cx="17907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Bank of America Team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Len Robles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6" name="Google Shape;776;g34659107942_0_4"/>
          <p:cNvSpPr/>
          <p:nvPr/>
        </p:nvSpPr>
        <p:spPr>
          <a:xfrm>
            <a:off x="916204" y="3699024"/>
            <a:ext cx="1790700" cy="89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7" name="Google Shape;777;g34659107942_0_4"/>
          <p:cNvSpPr txBox="1"/>
          <p:nvPr/>
        </p:nvSpPr>
        <p:spPr>
          <a:xfrm>
            <a:off x="895810" y="3743898"/>
            <a:ext cx="17907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Bank of America Team</a:t>
            </a:r>
            <a:b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Precious Curtis-DeVance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8" name="Google Shape;778;g34659107942_0_4"/>
          <p:cNvSpPr/>
          <p:nvPr/>
        </p:nvSpPr>
        <p:spPr>
          <a:xfrm>
            <a:off x="916204" y="4754418"/>
            <a:ext cx="1790700" cy="89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9" name="Google Shape;779;g34659107942_0_4"/>
          <p:cNvSpPr txBox="1"/>
          <p:nvPr/>
        </p:nvSpPr>
        <p:spPr>
          <a:xfrm>
            <a:off x="894820" y="4764131"/>
            <a:ext cx="17907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PayPal Team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Julie Breslow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0" name="Google Shape;780;g34659107942_0_4"/>
          <p:cNvSpPr/>
          <p:nvPr/>
        </p:nvSpPr>
        <p:spPr>
          <a:xfrm>
            <a:off x="6265398" y="1540700"/>
            <a:ext cx="2127600" cy="8955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1" name="Google Shape;781;g34659107942_0_4"/>
          <p:cNvSpPr txBox="1"/>
          <p:nvPr/>
        </p:nvSpPr>
        <p:spPr>
          <a:xfrm>
            <a:off x="6354676" y="1620650"/>
            <a:ext cx="20037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Finance</a:t>
            </a: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Reporting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Kaustubh Deshpande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2" name="Google Shape;782;g34659107942_0_4"/>
          <p:cNvSpPr/>
          <p:nvPr/>
        </p:nvSpPr>
        <p:spPr>
          <a:xfrm>
            <a:off x="2295204" y="1571970"/>
            <a:ext cx="1920000" cy="8955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3" name="Google Shape;783;g34659107942_0_4"/>
          <p:cNvSpPr txBox="1"/>
          <p:nvPr/>
        </p:nvSpPr>
        <p:spPr>
          <a:xfrm>
            <a:off x="2257566" y="1545694"/>
            <a:ext cx="19284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Senior Manager Strategic Operations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John Kienstra</a:t>
            </a:r>
            <a:endParaRPr sz="1400" b="1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4" name="Google Shape;784;g34659107942_0_4"/>
          <p:cNvSpPr/>
          <p:nvPr/>
        </p:nvSpPr>
        <p:spPr>
          <a:xfrm>
            <a:off x="4309649" y="1592525"/>
            <a:ext cx="1790700" cy="8823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5" name="Google Shape;785;g34659107942_0_4"/>
          <p:cNvSpPr txBox="1"/>
          <p:nvPr/>
        </p:nvSpPr>
        <p:spPr>
          <a:xfrm>
            <a:off x="4382002" y="1598000"/>
            <a:ext cx="16926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Accounts Payable</a:t>
            </a:r>
            <a:endParaRPr sz="1400" b="1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/>
              <a:buNone/>
            </a:pPr>
            <a:r>
              <a:rPr lang="en-US" sz="145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Gabriella Brigham</a:t>
            </a:r>
            <a:endParaRPr sz="12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6" name="Google Shape;786;g34659107942_0_4"/>
          <p:cNvSpPr/>
          <p:nvPr/>
        </p:nvSpPr>
        <p:spPr>
          <a:xfrm>
            <a:off x="4912282" y="2572521"/>
            <a:ext cx="1790700" cy="89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7" name="Google Shape;787;g34659107942_0_4"/>
          <p:cNvSpPr txBox="1"/>
          <p:nvPr/>
        </p:nvSpPr>
        <p:spPr>
          <a:xfrm>
            <a:off x="5010278" y="2644257"/>
            <a:ext cx="15609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Accounts Payable Team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1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8" name="Google Shape;788;g34659107942_0_4"/>
          <p:cNvSpPr/>
          <p:nvPr/>
        </p:nvSpPr>
        <p:spPr>
          <a:xfrm>
            <a:off x="8681750" y="1540688"/>
            <a:ext cx="2493000" cy="8955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9" name="Google Shape;789;g34659107942_0_4"/>
          <p:cNvSpPr txBox="1"/>
          <p:nvPr/>
        </p:nvSpPr>
        <p:spPr>
          <a:xfrm>
            <a:off x="8693650" y="1604200"/>
            <a:ext cx="24660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Financial Accounting Project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Budgeting and Forecasting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1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0" name="Google Shape;790;g34659107942_0_4"/>
          <p:cNvSpPr txBox="1"/>
          <p:nvPr/>
        </p:nvSpPr>
        <p:spPr>
          <a:xfrm>
            <a:off x="4935401" y="3684804"/>
            <a:ext cx="1790700" cy="89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Accounts Payable Team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Mark Curran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1" name="Google Shape;791;g34659107942_0_4"/>
          <p:cNvSpPr/>
          <p:nvPr/>
        </p:nvSpPr>
        <p:spPr>
          <a:xfrm>
            <a:off x="4730657" y="3145519"/>
            <a:ext cx="204600" cy="104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52D0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792" name="Google Shape;792;g34659107942_0_4"/>
          <p:cNvCxnSpPr>
            <a:endCxn id="785" idx="0"/>
          </p:cNvCxnSpPr>
          <p:nvPr/>
        </p:nvCxnSpPr>
        <p:spPr>
          <a:xfrm rot="5400000">
            <a:off x="5124202" y="1154000"/>
            <a:ext cx="548100" cy="339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2D0E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3" name="Google Shape;793;g34659107942_0_4"/>
          <p:cNvSpPr/>
          <p:nvPr/>
        </p:nvSpPr>
        <p:spPr>
          <a:xfrm>
            <a:off x="7460418" y="1088938"/>
            <a:ext cx="2390100" cy="48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44596"/>
                </a:lnTo>
                <a:lnTo>
                  <a:pt x="120000" y="44596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03BE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4" name="Google Shape;794;g34659107942_0_4"/>
          <p:cNvSpPr txBox="1"/>
          <p:nvPr/>
        </p:nvSpPr>
        <p:spPr>
          <a:xfrm>
            <a:off x="9384055" y="3187361"/>
            <a:ext cx="1790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Griffiths, Diehl &amp; </a:t>
            </a:r>
            <a:r>
              <a:rPr lang="en-US" sz="14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Company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CPA Tax Services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5" name="Google Shape;795;g34659107942_0_4"/>
          <p:cNvSpPr txBox="1"/>
          <p:nvPr/>
        </p:nvSpPr>
        <p:spPr>
          <a:xfrm>
            <a:off x="4953056" y="4745915"/>
            <a:ext cx="1790700" cy="89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Accounts Payable Special Projects PM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1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796" name="Google Shape;796;g34659107942_0_4"/>
          <p:cNvCxnSpPr>
            <a:stCxn id="793" idx="1"/>
          </p:cNvCxnSpPr>
          <p:nvPr/>
        </p:nvCxnSpPr>
        <p:spPr>
          <a:xfrm rot="5400000" flipH="1">
            <a:off x="4350656" y="4591228"/>
            <a:ext cx="982500" cy="222300"/>
          </a:xfrm>
          <a:prstGeom prst="bentConnector3">
            <a:avLst>
              <a:gd name="adj1" fmla="val 3858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7" name="Google Shape;797;g34659107942_0_4"/>
          <p:cNvCxnSpPr>
            <a:endCxn id="794" idx="3"/>
          </p:cNvCxnSpPr>
          <p:nvPr/>
        </p:nvCxnSpPr>
        <p:spPr>
          <a:xfrm rot="5400000">
            <a:off x="10118005" y="2147261"/>
            <a:ext cx="2473500" cy="360000"/>
          </a:xfrm>
          <a:prstGeom prst="bentConnector2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8" name="Google Shape;798;g34659107942_0_4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7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PMI-OC Organization Chart</a:t>
            </a:r>
            <a:endParaRPr lang="en-US" sz="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4" name="Google Shape;804;p17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8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05" name="Google Shape;805;p17"/>
          <p:cNvGrpSpPr/>
          <p:nvPr/>
        </p:nvGrpSpPr>
        <p:grpSpPr>
          <a:xfrm>
            <a:off x="451877" y="721196"/>
            <a:ext cx="11614355" cy="3569524"/>
            <a:chOff x="2749" y="0"/>
            <a:chExt cx="11614355" cy="3569524"/>
          </a:xfrm>
        </p:grpSpPr>
        <p:sp>
          <p:nvSpPr>
            <p:cNvPr id="806" name="Google Shape;806;p17"/>
            <p:cNvSpPr/>
            <p:nvPr/>
          </p:nvSpPr>
          <p:spPr>
            <a:xfrm>
              <a:off x="2749" y="0"/>
              <a:ext cx="11614355" cy="1195488"/>
            </a:xfrm>
            <a:prstGeom prst="rect">
              <a:avLst/>
            </a:prstGeom>
            <a:solidFill>
              <a:srgbClr val="DC3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17"/>
            <p:cNvSpPr txBox="1"/>
            <p:nvPr/>
          </p:nvSpPr>
          <p:spPr>
            <a:xfrm>
              <a:off x="2749" y="0"/>
              <a:ext cx="11614355" cy="1195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Director of Advanced Topic Seminars (ATS)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Judy Berman PMP, CSM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4584785" y="2390976"/>
              <a:ext cx="2399805" cy="11785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17"/>
            <p:cNvSpPr txBox="1"/>
            <p:nvPr/>
          </p:nvSpPr>
          <p:spPr>
            <a:xfrm>
              <a:off x="4829882" y="2390976"/>
              <a:ext cx="1998484" cy="1178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Speaker Manager, </a:t>
              </a:r>
              <a:b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</a:b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PMI Liaison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Judy Berman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810" name="Google Shape;810;p17"/>
          <p:cNvCxnSpPr>
            <a:stCxn id="807" idx="2"/>
            <a:endCxn id="809" idx="0"/>
          </p:cNvCxnSpPr>
          <p:nvPr/>
        </p:nvCxnSpPr>
        <p:spPr>
          <a:xfrm>
            <a:off x="6259055" y="1916684"/>
            <a:ext cx="19200" cy="1195500"/>
          </a:xfrm>
          <a:prstGeom prst="straightConnector1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1" name="Google Shape;811;p17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8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817" name="Google Shape;817;p18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pSp>
        <p:nvGrpSpPr>
          <p:cNvPr id="818" name="Google Shape;818;p18"/>
          <p:cNvGrpSpPr/>
          <p:nvPr/>
        </p:nvGrpSpPr>
        <p:grpSpPr>
          <a:xfrm>
            <a:off x="263717" y="452672"/>
            <a:ext cx="11532947" cy="1035087"/>
            <a:chOff x="1167" y="0"/>
            <a:chExt cx="11532947" cy="1035087"/>
          </a:xfrm>
        </p:grpSpPr>
        <p:sp>
          <p:nvSpPr>
            <p:cNvPr id="819" name="Google Shape;819;p18"/>
            <p:cNvSpPr/>
            <p:nvPr/>
          </p:nvSpPr>
          <p:spPr>
            <a:xfrm>
              <a:off x="1167" y="0"/>
              <a:ext cx="11532947" cy="1035087"/>
            </a:xfrm>
            <a:prstGeom prst="rect">
              <a:avLst/>
            </a:prstGeom>
            <a:solidFill>
              <a:srgbClr val="DC3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18"/>
            <p:cNvSpPr txBox="1"/>
            <p:nvPr/>
          </p:nvSpPr>
          <p:spPr>
            <a:xfrm>
              <a:off x="1167" y="0"/>
              <a:ext cx="11532947" cy="1035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Director of Contracts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Bezu Arega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21" name="Google Shape;821;p18"/>
          <p:cNvSpPr txBox="1"/>
          <p:nvPr/>
        </p:nvSpPr>
        <p:spPr>
          <a:xfrm>
            <a:off x="2799792" y="2391008"/>
            <a:ext cx="1790848" cy="8954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Contracts Administrator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1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2" name="Google Shape;822;p18"/>
          <p:cNvSpPr txBox="1"/>
          <p:nvPr/>
        </p:nvSpPr>
        <p:spPr>
          <a:xfrm>
            <a:off x="7156301" y="2391008"/>
            <a:ext cx="1790848" cy="8954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Contracts Administrator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1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823" name="Google Shape;823;p18"/>
          <p:cNvCxnSpPr>
            <a:stCxn id="820" idx="2"/>
            <a:endCxn id="821" idx="0"/>
          </p:cNvCxnSpPr>
          <p:nvPr/>
        </p:nvCxnSpPr>
        <p:spPr>
          <a:xfrm rot="5400000">
            <a:off x="4411091" y="771959"/>
            <a:ext cx="903300" cy="233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4" name="Google Shape;824;p18"/>
          <p:cNvCxnSpPr>
            <a:stCxn id="820" idx="2"/>
            <a:endCxn id="822" idx="0"/>
          </p:cNvCxnSpPr>
          <p:nvPr/>
        </p:nvCxnSpPr>
        <p:spPr>
          <a:xfrm rot="-5400000" flipH="1">
            <a:off x="6589241" y="928709"/>
            <a:ext cx="903300" cy="2021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5" name="Google Shape;825;p18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9"/>
          <p:cNvSpPr txBox="1"/>
          <p:nvPr>
            <p:ph type="ctrTitle"/>
          </p:nvPr>
        </p:nvSpPr>
        <p:spPr>
          <a:xfrm>
            <a:off x="329184" y="3236976"/>
            <a:ext cx="569855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r>
              <a:rPr lang="en-US"/>
              <a:t>IT- ADMINISTRATION</a:t>
            </a:r>
            <a:br>
              <a:rPr lang="en-US"/>
            </a:br>
            <a:r>
              <a:rPr lang="en-US"/>
              <a:t>PAYA EBRAHIMI, VP</a:t>
            </a:r>
            <a:endParaRPr lang="en-US"/>
          </a:p>
        </p:txBody>
      </p:sp>
      <p:sp>
        <p:nvSpPr>
          <p:cNvPr id="831" name="Google Shape;831;p19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832" name="Google Shape;832;p19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833" name="Google Shape;833;p19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"/>
          <p:cNvSpPr txBox="1"/>
          <p:nvPr>
            <p:ph type="ctrTitle"/>
          </p:nvPr>
        </p:nvSpPr>
        <p:spPr>
          <a:xfrm>
            <a:off x="357464" y="2473405"/>
            <a:ext cx="6234578" cy="297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r>
              <a:rPr lang="en-US"/>
              <a:t>BOARD OF GOVERNORS</a:t>
            </a:r>
            <a:br>
              <a:rPr lang="en-US"/>
            </a:br>
            <a:r>
              <a:rPr lang="en-US"/>
              <a:t>ROBBIN MACKENZIE-THOMAS</a:t>
            </a:r>
            <a:br>
              <a:rPr lang="en-US"/>
            </a:br>
            <a:r>
              <a:rPr lang="en-US"/>
              <a:t>PRESIDENT</a:t>
            </a:r>
            <a:br>
              <a:rPr lang="en-US"/>
            </a:br>
            <a:endParaRPr lang="en-US"/>
          </a:p>
        </p:txBody>
      </p:sp>
      <p:sp>
        <p:nvSpPr>
          <p:cNvPr id="397" name="Google Shape;397;p2"/>
          <p:cNvSpPr txBox="1"/>
          <p:nvPr>
            <p:ph type="dt" idx="10"/>
          </p:nvPr>
        </p:nvSpPr>
        <p:spPr>
          <a:xfrm>
            <a:off x="9078912" y="6204184"/>
            <a:ext cx="1942014" cy="28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/>
              <a:t>1 JULY 2025</a:t>
            </a:r>
            <a:endParaRPr lang="en-US" sz="1050"/>
          </a:p>
        </p:txBody>
      </p:sp>
      <p:sp>
        <p:nvSpPr>
          <p:cNvPr id="398" name="Google Shape;398;p2"/>
          <p:cNvSpPr txBox="1"/>
          <p:nvPr>
            <p:ph type="ftr" idx="11"/>
          </p:nvPr>
        </p:nvSpPr>
        <p:spPr>
          <a:xfrm>
            <a:off x="6096000" y="6269707"/>
            <a:ext cx="2851149" cy="28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/>
              <a:t>PMI-OC Organization Chart</a:t>
            </a:r>
            <a:endParaRPr lang="en-US" sz="1050"/>
          </a:p>
        </p:txBody>
      </p:sp>
      <p:sp>
        <p:nvSpPr>
          <p:cNvPr id="399" name="Google Shape;399;p2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0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839" name="Google Shape;839;p20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840" name="Google Shape;840;p20"/>
          <p:cNvSpPr/>
          <p:nvPr/>
        </p:nvSpPr>
        <p:spPr>
          <a:xfrm>
            <a:off x="5096875" y="1434725"/>
            <a:ext cx="2664600" cy="436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98249"/>
                </a:lnTo>
                <a:lnTo>
                  <a:pt x="120000" y="98249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03BE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4995785" y="1434730"/>
            <a:ext cx="91500" cy="436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32655" y="0"/>
                </a:moveTo>
                <a:lnTo>
                  <a:pt x="132655" y="97622"/>
                </a:lnTo>
                <a:lnTo>
                  <a:pt x="60000" y="97622"/>
                </a:lnTo>
                <a:lnTo>
                  <a:pt x="60000" y="120000"/>
                </a:lnTo>
              </a:path>
            </a:pathLst>
          </a:custGeom>
          <a:noFill/>
          <a:ln w="12700" cap="flat" cmpd="sng">
            <a:solidFill>
              <a:srgbClr val="03BE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2" name="Google Shape;842;p20"/>
          <p:cNvSpPr/>
          <p:nvPr/>
        </p:nvSpPr>
        <p:spPr>
          <a:xfrm>
            <a:off x="491035" y="2968035"/>
            <a:ext cx="149400" cy="117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3" name="Google Shape;843;p20"/>
          <p:cNvSpPr/>
          <p:nvPr/>
        </p:nvSpPr>
        <p:spPr>
          <a:xfrm>
            <a:off x="445315" y="2968035"/>
            <a:ext cx="91500" cy="362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  <a:lnTo>
                  <a:pt x="175661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4" name="Google Shape;844;p20"/>
          <p:cNvSpPr/>
          <p:nvPr/>
        </p:nvSpPr>
        <p:spPr>
          <a:xfrm>
            <a:off x="1748885" y="1434730"/>
            <a:ext cx="3348000" cy="436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97622"/>
                </a:lnTo>
                <a:lnTo>
                  <a:pt x="0" y="97622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03BE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5" name="Google Shape;845;p20"/>
          <p:cNvSpPr/>
          <p:nvPr/>
        </p:nvSpPr>
        <p:spPr>
          <a:xfrm>
            <a:off x="152399" y="228600"/>
            <a:ext cx="11717739" cy="1206130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6" name="Google Shape;846;p20"/>
          <p:cNvSpPr txBox="1"/>
          <p:nvPr/>
        </p:nvSpPr>
        <p:spPr>
          <a:xfrm>
            <a:off x="152399" y="228600"/>
            <a:ext cx="11717739" cy="120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Information Technology (IT)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Forrest Parson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7" name="Google Shape;847;p20"/>
          <p:cNvSpPr/>
          <p:nvPr/>
        </p:nvSpPr>
        <p:spPr>
          <a:xfrm>
            <a:off x="176575" y="1871250"/>
            <a:ext cx="2925300" cy="10968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8" name="Google Shape;848;p20"/>
          <p:cNvSpPr txBox="1"/>
          <p:nvPr/>
        </p:nvSpPr>
        <p:spPr>
          <a:xfrm>
            <a:off x="176575" y="1871250"/>
            <a:ext cx="27957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Website Team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sng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Webmasters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9" name="Google Shape;849;p20"/>
          <p:cNvSpPr/>
          <p:nvPr/>
        </p:nvSpPr>
        <p:spPr>
          <a:xfrm>
            <a:off x="579175" y="3016625"/>
            <a:ext cx="2522700" cy="62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0" name="Google Shape;850;p20"/>
          <p:cNvSpPr txBox="1"/>
          <p:nvPr/>
        </p:nvSpPr>
        <p:spPr>
          <a:xfrm>
            <a:off x="579175" y="3016625"/>
            <a:ext cx="2522700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Alexius Emejom, D.M., PMP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1" name="Google Shape;851;p20"/>
          <p:cNvSpPr/>
          <p:nvPr/>
        </p:nvSpPr>
        <p:spPr>
          <a:xfrm>
            <a:off x="640450" y="3872475"/>
            <a:ext cx="2461500" cy="53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2" name="Google Shape;852;p20"/>
          <p:cNvSpPr/>
          <p:nvPr/>
        </p:nvSpPr>
        <p:spPr>
          <a:xfrm>
            <a:off x="3225800" y="1893975"/>
            <a:ext cx="3004800" cy="11391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3" name="Google Shape;853;p20"/>
          <p:cNvSpPr txBox="1"/>
          <p:nvPr/>
        </p:nvSpPr>
        <p:spPr>
          <a:xfrm>
            <a:off x="3225800" y="1871250"/>
            <a:ext cx="32190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Analytics Specialist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sng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Ensieh Bahrami</a:t>
            </a:r>
            <a:endParaRPr sz="1400" b="1" i="0" u="sng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4" name="Google Shape;854;p20"/>
          <p:cNvSpPr/>
          <p:nvPr/>
        </p:nvSpPr>
        <p:spPr>
          <a:xfrm>
            <a:off x="6354525" y="1893975"/>
            <a:ext cx="2795700" cy="11391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5" name="Google Shape;855;p20"/>
          <p:cNvSpPr txBox="1"/>
          <p:nvPr/>
        </p:nvSpPr>
        <p:spPr>
          <a:xfrm>
            <a:off x="6354525" y="1883850"/>
            <a:ext cx="27957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Data Governance Manager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Don Phravorachith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6" name="Google Shape;856;p20"/>
          <p:cNvSpPr txBox="1"/>
          <p:nvPr/>
        </p:nvSpPr>
        <p:spPr>
          <a:xfrm>
            <a:off x="734087" y="3851760"/>
            <a:ext cx="2110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Jyotir Mohanty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7" name="Google Shape;857;p20"/>
          <p:cNvSpPr/>
          <p:nvPr/>
        </p:nvSpPr>
        <p:spPr>
          <a:xfrm>
            <a:off x="5087225" y="1439800"/>
            <a:ext cx="5420400" cy="436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98249"/>
                </a:lnTo>
                <a:lnTo>
                  <a:pt x="120000" y="98249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03BE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8" name="Google Shape;858;p20"/>
          <p:cNvSpPr/>
          <p:nvPr/>
        </p:nvSpPr>
        <p:spPr>
          <a:xfrm>
            <a:off x="9274150" y="1884000"/>
            <a:ext cx="2598900" cy="11391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9" name="Google Shape;859;p20"/>
          <p:cNvSpPr txBox="1"/>
          <p:nvPr/>
        </p:nvSpPr>
        <p:spPr>
          <a:xfrm>
            <a:off x="9274150" y="1893975"/>
            <a:ext cx="25227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 Project Analyst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Olga Belyavskaya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0" name="Google Shape;860;p20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1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866" name="Google Shape;866;p21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pSp>
        <p:nvGrpSpPr>
          <p:cNvPr id="867" name="Google Shape;867;p21"/>
          <p:cNvGrpSpPr/>
          <p:nvPr/>
        </p:nvGrpSpPr>
        <p:grpSpPr>
          <a:xfrm>
            <a:off x="399448" y="247253"/>
            <a:ext cx="11704803" cy="5522831"/>
            <a:chOff x="1327" y="-20225"/>
            <a:chExt cx="11704803" cy="5522831"/>
          </a:xfrm>
        </p:grpSpPr>
        <p:sp>
          <p:nvSpPr>
            <p:cNvPr id="868" name="Google Shape;868;p21"/>
            <p:cNvSpPr/>
            <p:nvPr/>
          </p:nvSpPr>
          <p:spPr>
            <a:xfrm>
              <a:off x="1718507" y="2999205"/>
              <a:ext cx="244286" cy="19555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1718507" y="2999205"/>
              <a:ext cx="244286" cy="6824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5602" y="0"/>
              <a:ext cx="11700528" cy="1087304"/>
            </a:xfrm>
            <a:prstGeom prst="rect">
              <a:avLst/>
            </a:prstGeom>
            <a:solidFill>
              <a:srgbClr val="DC3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p21"/>
            <p:cNvSpPr txBox="1"/>
            <p:nvPr/>
          </p:nvSpPr>
          <p:spPr>
            <a:xfrm>
              <a:off x="1327" y="-20225"/>
              <a:ext cx="11700528" cy="1087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Director of Knowledge Management &amp; Business Processes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Connie Lan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1498288" y="1856151"/>
              <a:ext cx="2202194" cy="1143053"/>
            </a:xfrm>
            <a:prstGeom prst="rect">
              <a:avLst/>
            </a:prstGeom>
            <a:solidFill>
              <a:srgbClr val="8A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21"/>
            <p:cNvSpPr txBox="1"/>
            <p:nvPr/>
          </p:nvSpPr>
          <p:spPr>
            <a:xfrm>
              <a:off x="1498288" y="1856151"/>
              <a:ext cx="2202194" cy="1143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Business Analysis &amp; Management Chair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21"/>
            <p:cNvSpPr/>
            <p:nvPr/>
          </p:nvSpPr>
          <p:spPr>
            <a:xfrm>
              <a:off x="1962794" y="3133777"/>
              <a:ext cx="2631697" cy="1095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5" name="Google Shape;875;p21"/>
            <p:cNvSpPr txBox="1"/>
            <p:nvPr/>
          </p:nvSpPr>
          <p:spPr>
            <a:xfrm>
              <a:off x="1962794" y="3133777"/>
              <a:ext cx="2631697" cy="1095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Business Process Analyst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(BPA)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Anita Arvizu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21"/>
            <p:cNvSpPr/>
            <p:nvPr/>
          </p:nvSpPr>
          <p:spPr>
            <a:xfrm>
              <a:off x="1962794" y="4406904"/>
              <a:ext cx="2607102" cy="1095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21"/>
            <p:cNvSpPr txBox="1"/>
            <p:nvPr/>
          </p:nvSpPr>
          <p:spPr>
            <a:xfrm>
              <a:off x="1962794" y="4406904"/>
              <a:ext cx="2607102" cy="1095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Business Process Analyst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Yvonne Huynh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1"/>
            <p:cNvSpPr/>
            <p:nvPr/>
          </p:nvSpPr>
          <p:spPr>
            <a:xfrm>
              <a:off x="5204714" y="1894096"/>
              <a:ext cx="2276881" cy="1098955"/>
            </a:xfrm>
            <a:prstGeom prst="rect">
              <a:avLst/>
            </a:prstGeom>
            <a:solidFill>
              <a:srgbClr val="8A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1"/>
            <p:cNvSpPr txBox="1"/>
            <p:nvPr/>
          </p:nvSpPr>
          <p:spPr>
            <a:xfrm>
              <a:off x="5259740" y="1971309"/>
              <a:ext cx="2276881" cy="901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Chapter Data Mgmt Program Chair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1"/>
            <p:cNvSpPr/>
            <p:nvPr/>
          </p:nvSpPr>
          <p:spPr>
            <a:xfrm>
              <a:off x="5204713" y="3372401"/>
              <a:ext cx="2276881" cy="120915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21"/>
            <p:cNvSpPr txBox="1"/>
            <p:nvPr/>
          </p:nvSpPr>
          <p:spPr>
            <a:xfrm>
              <a:off x="5333034" y="3486469"/>
              <a:ext cx="1818200" cy="987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Chapter Data Management Analyst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82" name="Google Shape;882;p21"/>
          <p:cNvSpPr/>
          <p:nvPr/>
        </p:nvSpPr>
        <p:spPr>
          <a:xfrm>
            <a:off x="8844757" y="2302300"/>
            <a:ext cx="2276881" cy="1098955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3" name="Google Shape;883;p21"/>
          <p:cNvSpPr txBox="1"/>
          <p:nvPr/>
        </p:nvSpPr>
        <p:spPr>
          <a:xfrm>
            <a:off x="8844757" y="2297846"/>
            <a:ext cx="2276881" cy="96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Knowledge Director Advisor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Gina Bonnett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884" name="Google Shape;884;p21"/>
          <p:cNvCxnSpPr>
            <a:stCxn id="878" idx="2"/>
            <a:endCxn id="880" idx="0"/>
          </p:cNvCxnSpPr>
          <p:nvPr/>
        </p:nvCxnSpPr>
        <p:spPr>
          <a:xfrm rot="-5400000" flipH="1">
            <a:off x="6551826" y="3449979"/>
            <a:ext cx="3795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7FA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5" name="Google Shape;885;p21"/>
          <p:cNvCxnSpPr>
            <a:stCxn id="871" idx="2"/>
            <a:endCxn id="883" idx="0"/>
          </p:cNvCxnSpPr>
          <p:nvPr/>
        </p:nvCxnSpPr>
        <p:spPr>
          <a:xfrm rot="-5400000" flipH="1">
            <a:off x="7634812" y="-50543"/>
            <a:ext cx="963300" cy="37335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007FA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6" name="Google Shape;886;p21"/>
          <p:cNvCxnSpPr>
            <a:stCxn id="871" idx="2"/>
            <a:endCxn id="873" idx="0"/>
          </p:cNvCxnSpPr>
          <p:nvPr/>
        </p:nvCxnSpPr>
        <p:spPr>
          <a:xfrm rot="5400000">
            <a:off x="4229062" y="102907"/>
            <a:ext cx="789000" cy="32523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rgbClr val="007FA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7" name="Google Shape;887;p21"/>
          <p:cNvCxnSpPr>
            <a:endCxn id="879" idx="0"/>
          </p:cNvCxnSpPr>
          <p:nvPr/>
        </p:nvCxnSpPr>
        <p:spPr>
          <a:xfrm>
            <a:off x="6796302" y="1838587"/>
            <a:ext cx="0" cy="400200"/>
          </a:xfrm>
          <a:prstGeom prst="straightConnector1">
            <a:avLst/>
          </a:prstGeom>
          <a:noFill/>
          <a:ln w="9525" cap="flat" cmpd="sng">
            <a:solidFill>
              <a:srgbClr val="007FA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8" name="Google Shape;888;p21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2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894" name="Google Shape;894;p22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895" name="Google Shape;895;p22"/>
          <p:cNvSpPr/>
          <p:nvPr/>
        </p:nvSpPr>
        <p:spPr>
          <a:xfrm>
            <a:off x="291898" y="193091"/>
            <a:ext cx="11719327" cy="890527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6" name="Google Shape;896;p22"/>
          <p:cNvSpPr txBox="1"/>
          <p:nvPr/>
        </p:nvSpPr>
        <p:spPr>
          <a:xfrm>
            <a:off x="514905" y="193091"/>
            <a:ext cx="11385198" cy="80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Online Programs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accent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Mark Drewien</a:t>
            </a:r>
            <a:endParaRPr sz="1000" b="1" i="0" u="none" strike="noStrike" cap="none">
              <a:solidFill>
                <a:schemeClr val="accent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97" name="Google Shape;897;p22"/>
          <p:cNvGrpSpPr/>
          <p:nvPr/>
        </p:nvGrpSpPr>
        <p:grpSpPr>
          <a:xfrm>
            <a:off x="2341233" y="1473820"/>
            <a:ext cx="7218758" cy="4700207"/>
            <a:chOff x="2341233" y="1473820"/>
            <a:chExt cx="7218758" cy="4700207"/>
          </a:xfrm>
        </p:grpSpPr>
        <p:sp>
          <p:nvSpPr>
            <p:cNvPr id="898" name="Google Shape;898;p22"/>
            <p:cNvSpPr/>
            <p:nvPr/>
          </p:nvSpPr>
          <p:spPr>
            <a:xfrm>
              <a:off x="7364561" y="2601651"/>
              <a:ext cx="322558" cy="31598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22"/>
            <p:cNvSpPr/>
            <p:nvPr/>
          </p:nvSpPr>
          <p:spPr>
            <a:xfrm>
              <a:off x="7364561" y="2601651"/>
              <a:ext cx="311247" cy="22814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0" name="Google Shape;900;p22"/>
            <p:cNvSpPr/>
            <p:nvPr/>
          </p:nvSpPr>
          <p:spPr>
            <a:xfrm>
              <a:off x="7364561" y="2601651"/>
              <a:ext cx="270006" cy="13860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22"/>
            <p:cNvSpPr/>
            <p:nvPr/>
          </p:nvSpPr>
          <p:spPr>
            <a:xfrm>
              <a:off x="7364561" y="2601651"/>
              <a:ext cx="286728" cy="5133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22"/>
            <p:cNvSpPr/>
            <p:nvPr/>
          </p:nvSpPr>
          <p:spPr>
            <a:xfrm>
              <a:off x="8134424" y="147382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60000"/>
                  </a:moveTo>
                  <a:lnTo>
                    <a:pt x="102478" y="60000"/>
                  </a:lnTo>
                  <a:lnTo>
                    <a:pt x="102478" y="89096"/>
                  </a:lnTo>
                </a:path>
              </a:pathLst>
            </a:custGeom>
            <a:noFill/>
            <a:ln w="12700" cap="flat" cmpd="sng">
              <a:solidFill>
                <a:srgbClr val="03BED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22"/>
            <p:cNvSpPr/>
            <p:nvPr/>
          </p:nvSpPr>
          <p:spPr>
            <a:xfrm>
              <a:off x="2664478" y="2607125"/>
              <a:ext cx="260583" cy="18891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2664477" y="2601651"/>
              <a:ext cx="246420" cy="69201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22"/>
            <p:cNvSpPr/>
            <p:nvPr/>
          </p:nvSpPr>
          <p:spPr>
            <a:xfrm>
              <a:off x="2341233" y="1596684"/>
              <a:ext cx="2213108" cy="1069845"/>
            </a:xfrm>
            <a:prstGeom prst="rect">
              <a:avLst/>
            </a:prstGeom>
            <a:solidFill>
              <a:srgbClr val="8A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22"/>
            <p:cNvSpPr txBox="1"/>
            <p:nvPr/>
          </p:nvSpPr>
          <p:spPr>
            <a:xfrm>
              <a:off x="2448670" y="1646874"/>
              <a:ext cx="1998234" cy="847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Study Groups Chair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1" i="0" u="sng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22"/>
            <p:cNvSpPr/>
            <p:nvPr/>
          </p:nvSpPr>
          <p:spPr>
            <a:xfrm>
              <a:off x="2914037" y="2922487"/>
              <a:ext cx="1751961" cy="100942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22"/>
            <p:cNvSpPr txBox="1"/>
            <p:nvPr/>
          </p:nvSpPr>
          <p:spPr>
            <a:xfrm>
              <a:off x="2889518" y="2914474"/>
              <a:ext cx="1751961" cy="1009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Study Group Instructor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0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22"/>
            <p:cNvSpPr/>
            <p:nvPr/>
          </p:nvSpPr>
          <p:spPr>
            <a:xfrm>
              <a:off x="2919549" y="4115372"/>
              <a:ext cx="1751961" cy="10415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0" name="Google Shape;910;p22"/>
            <p:cNvSpPr txBox="1"/>
            <p:nvPr/>
          </p:nvSpPr>
          <p:spPr>
            <a:xfrm>
              <a:off x="2905546" y="4076497"/>
              <a:ext cx="1751961" cy="1041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Study group Instructor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0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7152573" y="1541712"/>
              <a:ext cx="2119878" cy="1059939"/>
            </a:xfrm>
            <a:prstGeom prst="rect">
              <a:avLst/>
            </a:prstGeom>
            <a:solidFill>
              <a:srgbClr val="8A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2" name="Google Shape;912;p22"/>
            <p:cNvSpPr txBox="1"/>
            <p:nvPr/>
          </p:nvSpPr>
          <p:spPr>
            <a:xfrm>
              <a:off x="7152573" y="1541712"/>
              <a:ext cx="2119878" cy="10599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Webinars Program Manager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Amir Doustmohammad</a:t>
              </a: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i</a:t>
              </a:r>
              <a:endParaRPr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7651288" y="2749947"/>
              <a:ext cx="1908703" cy="7300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4" name="Google Shape;914;p22"/>
            <p:cNvSpPr txBox="1"/>
            <p:nvPr/>
          </p:nvSpPr>
          <p:spPr>
            <a:xfrm>
              <a:off x="7651289" y="2749947"/>
              <a:ext cx="1759785" cy="730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Pivotal Webinar Lead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0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7634567" y="3555905"/>
              <a:ext cx="1908704" cy="8636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6" name="Google Shape;916;p22"/>
            <p:cNvSpPr txBox="1"/>
            <p:nvPr/>
          </p:nvSpPr>
          <p:spPr>
            <a:xfrm>
              <a:off x="7634567" y="3555905"/>
              <a:ext cx="1908704" cy="863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Webinars Support Specialist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946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Mark Drewien</a:t>
              </a:r>
              <a:endParaRPr sz="1400" b="0" i="0" u="none" strike="noStrike" cap="none">
                <a:solidFill>
                  <a:srgbClr val="FF946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7" name="Google Shape;917;p22"/>
            <p:cNvSpPr/>
            <p:nvPr/>
          </p:nvSpPr>
          <p:spPr>
            <a:xfrm>
              <a:off x="7623223" y="4502984"/>
              <a:ext cx="1931392" cy="7948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8" name="Google Shape;918;p22"/>
            <p:cNvSpPr txBox="1"/>
            <p:nvPr/>
          </p:nvSpPr>
          <p:spPr>
            <a:xfrm>
              <a:off x="7623223" y="4551895"/>
              <a:ext cx="1931392" cy="794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Speaker &amp; Sponsorship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Coordinator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0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9" name="Google Shape;919;p22"/>
            <p:cNvSpPr/>
            <p:nvPr/>
          </p:nvSpPr>
          <p:spPr>
            <a:xfrm>
              <a:off x="7623888" y="5405408"/>
              <a:ext cx="1903072" cy="7315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p22"/>
            <p:cNvSpPr txBox="1"/>
            <p:nvPr/>
          </p:nvSpPr>
          <p:spPr>
            <a:xfrm>
              <a:off x="7634567" y="5442509"/>
              <a:ext cx="1903072" cy="731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Webinars Support Leader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921" name="Google Shape;921;p22"/>
          <p:cNvCxnSpPr>
            <a:stCxn id="895" idx="2"/>
            <a:endCxn id="906" idx="0"/>
          </p:cNvCxnSpPr>
          <p:nvPr/>
        </p:nvCxnSpPr>
        <p:spPr>
          <a:xfrm rot="5400000">
            <a:off x="4517912" y="13368"/>
            <a:ext cx="563400" cy="2703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2" name="Google Shape;922;p22"/>
          <p:cNvCxnSpPr>
            <a:stCxn id="895" idx="2"/>
            <a:endCxn id="912" idx="0"/>
          </p:cNvCxnSpPr>
          <p:nvPr/>
        </p:nvCxnSpPr>
        <p:spPr>
          <a:xfrm rot="-5400000" flipH="1">
            <a:off x="6953011" y="282168"/>
            <a:ext cx="458100" cy="2061000"/>
          </a:xfrm>
          <a:prstGeom prst="bentConnector3">
            <a:avLst>
              <a:gd name="adj1" fmla="val 57751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3" name="Google Shape;923;p22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23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929" name="Google Shape;929;p23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930" name="Google Shape;930;p23"/>
          <p:cNvSpPr/>
          <p:nvPr/>
        </p:nvSpPr>
        <p:spPr>
          <a:xfrm>
            <a:off x="7267951" y="3064412"/>
            <a:ext cx="512865" cy="248478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1" name="Google Shape;931;p23"/>
          <p:cNvSpPr/>
          <p:nvPr/>
        </p:nvSpPr>
        <p:spPr>
          <a:xfrm>
            <a:off x="7267951" y="3064412"/>
            <a:ext cx="512865" cy="718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2" name="Google Shape;932;p23"/>
          <p:cNvSpPr/>
          <p:nvPr/>
        </p:nvSpPr>
        <p:spPr>
          <a:xfrm>
            <a:off x="6096000" y="1424079"/>
            <a:ext cx="2158734" cy="4889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06437"/>
                </a:lnTo>
                <a:lnTo>
                  <a:pt x="120000" y="106437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03BE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3" name="Google Shape;933;p23"/>
          <p:cNvSpPr/>
          <p:nvPr/>
        </p:nvSpPr>
        <p:spPr>
          <a:xfrm>
            <a:off x="1949782" y="3395655"/>
            <a:ext cx="288027" cy="2016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4" name="Google Shape;934;p23"/>
          <p:cNvSpPr/>
          <p:nvPr/>
        </p:nvSpPr>
        <p:spPr>
          <a:xfrm>
            <a:off x="1953548" y="3120548"/>
            <a:ext cx="255323" cy="7884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5" name="Google Shape;935;p23"/>
          <p:cNvSpPr/>
          <p:nvPr/>
        </p:nvSpPr>
        <p:spPr>
          <a:xfrm>
            <a:off x="2974986" y="1424079"/>
            <a:ext cx="3121014" cy="4889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106154"/>
                </a:lnTo>
                <a:lnTo>
                  <a:pt x="0" y="106154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03BE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6" name="Google Shape;936;p23"/>
          <p:cNvSpPr/>
          <p:nvPr/>
        </p:nvSpPr>
        <p:spPr>
          <a:xfrm>
            <a:off x="245736" y="302838"/>
            <a:ext cx="11700528" cy="1121241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7" name="Google Shape;937;p23"/>
          <p:cNvSpPr txBox="1"/>
          <p:nvPr/>
        </p:nvSpPr>
        <p:spPr>
          <a:xfrm>
            <a:off x="245736" y="302838"/>
            <a:ext cx="11700528" cy="112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Publications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Kassandra Cobb-Nwadigo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8" name="Google Shape;938;p23"/>
          <p:cNvSpPr/>
          <p:nvPr/>
        </p:nvSpPr>
        <p:spPr>
          <a:xfrm>
            <a:off x="1734361" y="1942282"/>
            <a:ext cx="2481249" cy="117873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9" name="Google Shape;939;p23"/>
          <p:cNvSpPr txBox="1"/>
          <p:nvPr/>
        </p:nvSpPr>
        <p:spPr>
          <a:xfrm>
            <a:off x="1804740" y="1991531"/>
            <a:ext cx="2340489" cy="97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Editor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Kassandra Cobb-Nwadigo</a:t>
            </a:r>
            <a:endParaRPr sz="1400" b="1" i="0" u="none" strike="noStrike" cap="none">
              <a:solidFill>
                <a:srgbClr val="FFC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0" name="Google Shape;940;p23"/>
          <p:cNvSpPr/>
          <p:nvPr/>
        </p:nvSpPr>
        <p:spPr>
          <a:xfrm>
            <a:off x="2194605" y="3438317"/>
            <a:ext cx="2631697" cy="11299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1" name="Google Shape;941;p23"/>
          <p:cNvSpPr txBox="1"/>
          <p:nvPr/>
        </p:nvSpPr>
        <p:spPr>
          <a:xfrm>
            <a:off x="2392114" y="3510170"/>
            <a:ext cx="2279883" cy="94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Content Contributor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Megha Bhalwalkar</a:t>
            </a:r>
            <a:endParaRPr sz="1400" b="1" i="0" u="sng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2" name="Google Shape;942;p23"/>
          <p:cNvSpPr/>
          <p:nvPr/>
        </p:nvSpPr>
        <p:spPr>
          <a:xfrm>
            <a:off x="2206902" y="4749573"/>
            <a:ext cx="2607102" cy="11299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3" name="Google Shape;943;p23"/>
          <p:cNvSpPr txBox="1"/>
          <p:nvPr/>
        </p:nvSpPr>
        <p:spPr>
          <a:xfrm>
            <a:off x="2362856" y="4749573"/>
            <a:ext cx="2279884" cy="94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SEO/WP Coordinator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1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4" name="Google Shape;944;p23"/>
          <p:cNvSpPr/>
          <p:nvPr/>
        </p:nvSpPr>
        <p:spPr>
          <a:xfrm>
            <a:off x="7116293" y="1942282"/>
            <a:ext cx="2560367" cy="1133256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5" name="Google Shape;945;p23"/>
          <p:cNvSpPr txBox="1"/>
          <p:nvPr/>
        </p:nvSpPr>
        <p:spPr>
          <a:xfrm>
            <a:off x="7307162" y="2132188"/>
            <a:ext cx="2178627" cy="7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Content Contributor Chair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6" name="Google Shape;946;p23"/>
          <p:cNvSpPr/>
          <p:nvPr/>
        </p:nvSpPr>
        <p:spPr>
          <a:xfrm>
            <a:off x="7752041" y="3165646"/>
            <a:ext cx="2500799" cy="9064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7" name="Google Shape;947;p23"/>
          <p:cNvSpPr txBox="1"/>
          <p:nvPr/>
        </p:nvSpPr>
        <p:spPr>
          <a:xfrm>
            <a:off x="7878643" y="3244079"/>
            <a:ext cx="2211636" cy="787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Content Contributor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Antonio Cruz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8" name="Google Shape;948;p23"/>
          <p:cNvSpPr/>
          <p:nvPr/>
        </p:nvSpPr>
        <p:spPr>
          <a:xfrm>
            <a:off x="7780816" y="5106420"/>
            <a:ext cx="2453947" cy="9472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9" name="Google Shape;949;p23"/>
          <p:cNvSpPr txBox="1"/>
          <p:nvPr/>
        </p:nvSpPr>
        <p:spPr>
          <a:xfrm>
            <a:off x="7878643" y="5170972"/>
            <a:ext cx="2254953" cy="67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Content Contributor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Dennis Burns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0" name="Google Shape;950;p23"/>
          <p:cNvSpPr/>
          <p:nvPr/>
        </p:nvSpPr>
        <p:spPr>
          <a:xfrm>
            <a:off x="7766429" y="4154032"/>
            <a:ext cx="2486411" cy="8704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1" name="Google Shape;951;p23"/>
          <p:cNvSpPr txBox="1"/>
          <p:nvPr/>
        </p:nvSpPr>
        <p:spPr>
          <a:xfrm>
            <a:off x="7780816" y="4201533"/>
            <a:ext cx="2419733" cy="7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Content Contributor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Deanne Yap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2" name="Google Shape;952;p23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24"/>
          <p:cNvSpPr txBox="1"/>
          <p:nvPr>
            <p:ph type="ctrTitle"/>
          </p:nvPr>
        </p:nvSpPr>
        <p:spPr>
          <a:xfrm>
            <a:off x="329184" y="3236976"/>
            <a:ext cx="572135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r>
              <a:rPr lang="en-US"/>
              <a:t>STRATEGY</a:t>
            </a:r>
            <a:br>
              <a:rPr lang="en-US"/>
            </a:br>
            <a:r>
              <a:rPr lang="en-US"/>
              <a:t>NIKETA MEHTA, VP</a:t>
            </a:r>
            <a:endParaRPr lang="en-US"/>
          </a:p>
        </p:txBody>
      </p:sp>
      <p:sp>
        <p:nvSpPr>
          <p:cNvPr id="958" name="Google Shape;958;p24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959" name="Google Shape;959;p24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960" name="Google Shape;960;p24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67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966" name="Google Shape;966;p67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967" name="Google Shape;967;p67"/>
          <p:cNvSpPr/>
          <p:nvPr/>
        </p:nvSpPr>
        <p:spPr>
          <a:xfrm>
            <a:off x="236337" y="445448"/>
            <a:ext cx="11719326" cy="1051815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8" name="Google Shape;968;p67"/>
          <p:cNvSpPr txBox="1"/>
          <p:nvPr/>
        </p:nvSpPr>
        <p:spPr>
          <a:xfrm>
            <a:off x="236337" y="438376"/>
            <a:ext cx="11719326" cy="10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VP Strategy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Niketa Mehta</a:t>
            </a:r>
            <a:endParaRPr sz="1400" b="1" i="0" u="sng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9" name="Google Shape;969;p67"/>
          <p:cNvSpPr/>
          <p:nvPr/>
        </p:nvSpPr>
        <p:spPr>
          <a:xfrm>
            <a:off x="4648065" y="2302705"/>
            <a:ext cx="2596897" cy="10543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0" name="Google Shape;970;p67"/>
          <p:cNvSpPr txBox="1"/>
          <p:nvPr/>
        </p:nvSpPr>
        <p:spPr>
          <a:xfrm>
            <a:off x="4648064" y="2413892"/>
            <a:ext cx="2596897" cy="78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Board of Governors Deputy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Angela Benson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1" name="Google Shape;971;p67"/>
          <p:cNvSpPr/>
          <p:nvPr/>
        </p:nvSpPr>
        <p:spPr>
          <a:xfrm>
            <a:off x="8299702" y="2302705"/>
            <a:ext cx="2596897" cy="10543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2" name="Google Shape;972;p67"/>
          <p:cNvSpPr txBox="1"/>
          <p:nvPr/>
        </p:nvSpPr>
        <p:spPr>
          <a:xfrm>
            <a:off x="8299702" y="2435295"/>
            <a:ext cx="2596897" cy="76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Strategy Advisor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Tariq Shaik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3" name="Google Shape;973;p67"/>
          <p:cNvSpPr/>
          <p:nvPr/>
        </p:nvSpPr>
        <p:spPr>
          <a:xfrm>
            <a:off x="752718" y="2302705"/>
            <a:ext cx="2596897" cy="10543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4" name="Google Shape;974;p67"/>
          <p:cNvSpPr txBox="1"/>
          <p:nvPr/>
        </p:nvSpPr>
        <p:spPr>
          <a:xfrm>
            <a:off x="882217" y="2377347"/>
            <a:ext cx="2325950" cy="82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President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Robbin Mackenzie-Thomas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75" name="Google Shape;975;p67"/>
          <p:cNvCxnSpPr>
            <a:stCxn id="970" idx="1"/>
            <a:endCxn id="973" idx="3"/>
          </p:cNvCxnSpPr>
          <p:nvPr/>
        </p:nvCxnSpPr>
        <p:spPr>
          <a:xfrm flipH="1">
            <a:off x="3349664" y="2808486"/>
            <a:ext cx="1298400" cy="21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976" name="Google Shape;976;p67"/>
          <p:cNvCxnSpPr>
            <a:stCxn id="968" idx="2"/>
          </p:cNvCxnSpPr>
          <p:nvPr/>
        </p:nvCxnSpPr>
        <p:spPr>
          <a:xfrm>
            <a:off x="6096000" y="1490191"/>
            <a:ext cx="0" cy="8055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7" name="Google Shape;977;p67"/>
          <p:cNvCxnSpPr>
            <a:endCxn id="971" idx="0"/>
          </p:cNvCxnSpPr>
          <p:nvPr/>
        </p:nvCxnSpPr>
        <p:spPr>
          <a:xfrm>
            <a:off x="9596351" y="1497205"/>
            <a:ext cx="1800" cy="8055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8" name="Google Shape;978;p67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25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984" name="Google Shape;984;p25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pSp>
        <p:nvGrpSpPr>
          <p:cNvPr id="985" name="Google Shape;985;p25"/>
          <p:cNvGrpSpPr/>
          <p:nvPr/>
        </p:nvGrpSpPr>
        <p:grpSpPr>
          <a:xfrm>
            <a:off x="153587" y="296180"/>
            <a:ext cx="11719326" cy="1051815"/>
            <a:chOff x="1186" y="0"/>
            <a:chExt cx="11719326" cy="1051815"/>
          </a:xfrm>
        </p:grpSpPr>
        <p:sp>
          <p:nvSpPr>
            <p:cNvPr id="986" name="Google Shape;986;p25"/>
            <p:cNvSpPr/>
            <p:nvPr/>
          </p:nvSpPr>
          <p:spPr>
            <a:xfrm>
              <a:off x="1186" y="0"/>
              <a:ext cx="11719326" cy="1051815"/>
            </a:xfrm>
            <a:prstGeom prst="rect">
              <a:avLst/>
            </a:prstGeom>
            <a:solidFill>
              <a:srgbClr val="DC3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7" name="Google Shape;987;p25"/>
            <p:cNvSpPr txBox="1"/>
            <p:nvPr/>
          </p:nvSpPr>
          <p:spPr>
            <a:xfrm>
              <a:off x="1186" y="0"/>
              <a:ext cx="11719326" cy="1051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Director of Strategic Planning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b="1">
                  <a:solidFill>
                    <a:srgbClr val="FFFF00"/>
                  </a:solidFill>
                </a:rPr>
                <a:t>Open Position</a:t>
              </a:r>
              <a:endParaRPr sz="1400" b="0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endParaRPr sz="1400" b="1" i="0" u="sng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8" name="Google Shape;988;p25"/>
          <p:cNvSpPr/>
          <p:nvPr/>
        </p:nvSpPr>
        <p:spPr>
          <a:xfrm>
            <a:off x="6929422" y="2119897"/>
            <a:ext cx="2596897" cy="10543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9" name="Google Shape;989;p25"/>
          <p:cNvSpPr txBox="1"/>
          <p:nvPr/>
        </p:nvSpPr>
        <p:spPr>
          <a:xfrm>
            <a:off x="6929422" y="2252487"/>
            <a:ext cx="2596897" cy="76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Strategy PM</a:t>
            </a:r>
            <a:b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Ezinne Ibe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0" name="Google Shape;990;p25"/>
          <p:cNvSpPr/>
          <p:nvPr/>
        </p:nvSpPr>
        <p:spPr>
          <a:xfrm>
            <a:off x="2997160" y="2106787"/>
            <a:ext cx="2596897" cy="10543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1" name="Google Shape;991;p25"/>
          <p:cNvSpPr txBox="1"/>
          <p:nvPr/>
        </p:nvSpPr>
        <p:spPr>
          <a:xfrm>
            <a:off x="3126659" y="2181429"/>
            <a:ext cx="2325950" cy="82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Strategy PM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Dusty Dugan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92" name="Google Shape;992;p25"/>
          <p:cNvCxnSpPr>
            <a:stCxn id="987" idx="2"/>
            <a:endCxn id="990" idx="0"/>
          </p:cNvCxnSpPr>
          <p:nvPr/>
        </p:nvCxnSpPr>
        <p:spPr>
          <a:xfrm rot="5400000">
            <a:off x="4775150" y="868595"/>
            <a:ext cx="758700" cy="17175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3" name="Google Shape;993;p25"/>
          <p:cNvCxnSpPr>
            <a:stCxn id="987" idx="2"/>
            <a:endCxn id="988" idx="0"/>
          </p:cNvCxnSpPr>
          <p:nvPr/>
        </p:nvCxnSpPr>
        <p:spPr>
          <a:xfrm rot="-5400000" flipH="1">
            <a:off x="6734600" y="626645"/>
            <a:ext cx="771900" cy="2214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4" name="Google Shape;994;p25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8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1000" name="Google Shape;1000;p68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pSp>
        <p:nvGrpSpPr>
          <p:cNvPr id="1001" name="Google Shape;1001;p68"/>
          <p:cNvGrpSpPr/>
          <p:nvPr/>
        </p:nvGrpSpPr>
        <p:grpSpPr>
          <a:xfrm>
            <a:off x="236337" y="173306"/>
            <a:ext cx="11719326" cy="3229207"/>
            <a:chOff x="1186" y="0"/>
            <a:chExt cx="11719326" cy="3229207"/>
          </a:xfrm>
        </p:grpSpPr>
        <p:sp>
          <p:nvSpPr>
            <p:cNvPr id="1002" name="Google Shape;1002;p68"/>
            <p:cNvSpPr/>
            <p:nvPr/>
          </p:nvSpPr>
          <p:spPr>
            <a:xfrm>
              <a:off x="1186" y="0"/>
              <a:ext cx="11719326" cy="1051815"/>
            </a:xfrm>
            <a:prstGeom prst="rect">
              <a:avLst/>
            </a:prstGeom>
            <a:solidFill>
              <a:srgbClr val="DC3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68"/>
            <p:cNvSpPr txBox="1"/>
            <p:nvPr/>
          </p:nvSpPr>
          <p:spPr>
            <a:xfrm>
              <a:off x="1186" y="0"/>
              <a:ext cx="11719326" cy="1051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Director of PMO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Tamas Vejsz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68"/>
            <p:cNvSpPr/>
            <p:nvPr/>
          </p:nvSpPr>
          <p:spPr>
            <a:xfrm>
              <a:off x="1668070" y="2192759"/>
              <a:ext cx="2697867" cy="10364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68"/>
            <p:cNvSpPr txBox="1"/>
            <p:nvPr/>
          </p:nvSpPr>
          <p:spPr>
            <a:xfrm>
              <a:off x="1854538" y="2316022"/>
              <a:ext cx="2324930" cy="740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PMO Program Manager</a:t>
              </a:r>
              <a:endPara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Kristen Graziano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68"/>
            <p:cNvSpPr/>
            <p:nvPr/>
          </p:nvSpPr>
          <p:spPr>
            <a:xfrm>
              <a:off x="6718953" y="1981978"/>
              <a:ext cx="2492464" cy="10364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7" name="Google Shape;1007;p68"/>
            <p:cNvSpPr txBox="1"/>
            <p:nvPr/>
          </p:nvSpPr>
          <p:spPr>
            <a:xfrm>
              <a:off x="6700122" y="2245570"/>
              <a:ext cx="2509765" cy="633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PMO Project Manager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Heidi (Esmeralda) Santos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008" name="Google Shape;1008;p68"/>
          <p:cNvCxnSpPr>
            <a:endCxn id="1004" idx="0"/>
          </p:cNvCxnSpPr>
          <p:nvPr/>
        </p:nvCxnSpPr>
        <p:spPr>
          <a:xfrm rot="5400000">
            <a:off x="2631755" y="1737865"/>
            <a:ext cx="1248600" cy="78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9" name="Google Shape;1009;p68"/>
          <p:cNvCxnSpPr>
            <a:endCxn id="1006" idx="0"/>
          </p:cNvCxnSpPr>
          <p:nvPr/>
        </p:nvCxnSpPr>
        <p:spPr>
          <a:xfrm flipH="1">
            <a:off x="8200336" y="883884"/>
            <a:ext cx="8700" cy="1271400"/>
          </a:xfrm>
          <a:prstGeom prst="straightConnector1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0" name="Google Shape;1010;p68"/>
          <p:cNvSpPr/>
          <p:nvPr/>
        </p:nvSpPr>
        <p:spPr>
          <a:xfrm>
            <a:off x="1903221" y="3752279"/>
            <a:ext cx="2697866" cy="10364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1" name="Google Shape;1011;p68"/>
          <p:cNvSpPr/>
          <p:nvPr/>
        </p:nvSpPr>
        <p:spPr>
          <a:xfrm>
            <a:off x="6955634" y="3534913"/>
            <a:ext cx="2492464" cy="10364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2" name="Google Shape;1012;p68"/>
          <p:cNvSpPr/>
          <p:nvPr/>
        </p:nvSpPr>
        <p:spPr>
          <a:xfrm>
            <a:off x="6935273" y="4791315"/>
            <a:ext cx="2530126" cy="10364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3" name="Google Shape;1013;p68"/>
          <p:cNvSpPr txBox="1"/>
          <p:nvPr/>
        </p:nvSpPr>
        <p:spPr>
          <a:xfrm>
            <a:off x="7006028" y="3747329"/>
            <a:ext cx="2388954" cy="63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PMO Project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Sheila Monfared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4" name="Google Shape;1014;p68"/>
          <p:cNvSpPr txBox="1"/>
          <p:nvPr/>
        </p:nvSpPr>
        <p:spPr>
          <a:xfrm>
            <a:off x="2050100" y="3906680"/>
            <a:ext cx="2448745" cy="63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PMO Project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Kassandra Cobb-Nwadigo </a:t>
            </a:r>
            <a:endParaRPr sz="1400" b="1" i="0" u="none" strike="noStrike" cap="none">
              <a:solidFill>
                <a:srgbClr val="FFC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5" name="Google Shape;1015;p68"/>
          <p:cNvSpPr txBox="1"/>
          <p:nvPr/>
        </p:nvSpPr>
        <p:spPr>
          <a:xfrm>
            <a:off x="6824695" y="4923165"/>
            <a:ext cx="2530125" cy="63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PMO Project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Jarmo Kankainen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16" name="Google Shape;1016;p68"/>
          <p:cNvCxnSpPr>
            <a:stCxn id="1004" idx="2"/>
            <a:endCxn id="1010" idx="0"/>
          </p:cNvCxnSpPr>
          <p:nvPr/>
        </p:nvCxnSpPr>
        <p:spPr>
          <a:xfrm>
            <a:off x="3252155" y="3402513"/>
            <a:ext cx="0" cy="3498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7" name="Google Shape;1017;p68"/>
          <p:cNvCxnSpPr>
            <a:stCxn id="1007" idx="2"/>
            <a:endCxn id="1011" idx="0"/>
          </p:cNvCxnSpPr>
          <p:nvPr/>
        </p:nvCxnSpPr>
        <p:spPr>
          <a:xfrm>
            <a:off x="8190156" y="3052427"/>
            <a:ext cx="11700" cy="482400"/>
          </a:xfrm>
          <a:prstGeom prst="straightConnector1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8" name="Google Shape;1018;p68"/>
          <p:cNvCxnSpPr>
            <a:endCxn id="1012" idx="0"/>
          </p:cNvCxnSpPr>
          <p:nvPr/>
        </p:nvCxnSpPr>
        <p:spPr>
          <a:xfrm flipH="1">
            <a:off x="8200336" y="4571415"/>
            <a:ext cx="1500" cy="219900"/>
          </a:xfrm>
          <a:prstGeom prst="straightConnector1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9" name="Google Shape;1019;p68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7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1025" name="Google Shape;1025;p27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026" name="Google Shape;1026;p27"/>
          <p:cNvSpPr/>
          <p:nvPr/>
        </p:nvSpPr>
        <p:spPr>
          <a:xfrm>
            <a:off x="1186" y="228600"/>
            <a:ext cx="11719326" cy="1051815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7" name="Google Shape;1027;p27"/>
          <p:cNvSpPr txBox="1"/>
          <p:nvPr/>
        </p:nvSpPr>
        <p:spPr>
          <a:xfrm>
            <a:off x="1186" y="228600"/>
            <a:ext cx="11719326" cy="10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Volunteers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Stephane Savary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8" name="Google Shape;1028;p27"/>
          <p:cNvSpPr/>
          <p:nvPr/>
        </p:nvSpPr>
        <p:spPr>
          <a:xfrm>
            <a:off x="227268" y="2667722"/>
            <a:ext cx="2213108" cy="10698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9" name="Google Shape;1029;p27"/>
          <p:cNvSpPr txBox="1"/>
          <p:nvPr/>
        </p:nvSpPr>
        <p:spPr>
          <a:xfrm>
            <a:off x="227275" y="2667725"/>
            <a:ext cx="2213100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Volunteer Registration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0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0" name="Google Shape;1030;p27"/>
          <p:cNvSpPr/>
          <p:nvPr/>
        </p:nvSpPr>
        <p:spPr>
          <a:xfrm>
            <a:off x="2634183" y="2697202"/>
            <a:ext cx="2181437" cy="1090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1" name="Google Shape;1031;p27"/>
          <p:cNvSpPr txBox="1"/>
          <p:nvPr/>
        </p:nvSpPr>
        <p:spPr>
          <a:xfrm>
            <a:off x="2634183" y="2697202"/>
            <a:ext cx="2181437" cy="109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Volunteer Registration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Joyce Hester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2" name="Google Shape;1032;p27"/>
          <p:cNvSpPr/>
          <p:nvPr/>
        </p:nvSpPr>
        <p:spPr>
          <a:xfrm>
            <a:off x="4944725" y="2667722"/>
            <a:ext cx="2105069" cy="1087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3" name="Google Shape;1033;p27"/>
          <p:cNvSpPr txBox="1"/>
          <p:nvPr/>
        </p:nvSpPr>
        <p:spPr>
          <a:xfrm>
            <a:off x="4944725" y="2667722"/>
            <a:ext cx="2105069" cy="10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Volunteer Data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Vesco Zlatev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4" name="Google Shape;1034;p27"/>
          <p:cNvSpPr/>
          <p:nvPr/>
        </p:nvSpPr>
        <p:spPr>
          <a:xfrm>
            <a:off x="7295472" y="2659929"/>
            <a:ext cx="2119878" cy="10599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5" name="Google Shape;1035;p27"/>
          <p:cNvSpPr txBox="1"/>
          <p:nvPr/>
        </p:nvSpPr>
        <p:spPr>
          <a:xfrm>
            <a:off x="7295472" y="2659929"/>
            <a:ext cx="2119878" cy="105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Volunteer Recognition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6" name="Google Shape;1036;p27"/>
          <p:cNvSpPr/>
          <p:nvPr/>
        </p:nvSpPr>
        <p:spPr>
          <a:xfrm>
            <a:off x="9599105" y="2669806"/>
            <a:ext cx="2121407" cy="10607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7" name="Google Shape;1037;p27"/>
          <p:cNvSpPr txBox="1"/>
          <p:nvPr/>
        </p:nvSpPr>
        <p:spPr>
          <a:xfrm>
            <a:off x="9599105" y="2669806"/>
            <a:ext cx="2121407" cy="106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Volunteer Relations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b="1">
                <a:solidFill>
                  <a:srgbClr val="FFFF00"/>
                </a:solidFill>
              </a:rPr>
              <a:t>Susan Stafford</a:t>
            </a:r>
            <a:endParaRPr sz="1400" b="0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38" name="Google Shape;1038;p27"/>
          <p:cNvCxnSpPr>
            <a:stCxn id="1027" idx="2"/>
            <a:endCxn id="1029" idx="0"/>
          </p:cNvCxnSpPr>
          <p:nvPr/>
        </p:nvCxnSpPr>
        <p:spPr>
          <a:xfrm rot="5400000">
            <a:off x="2903749" y="-289485"/>
            <a:ext cx="1387200" cy="45270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9" name="Google Shape;1039;p27"/>
          <p:cNvCxnSpPr>
            <a:stCxn id="1027" idx="2"/>
            <a:endCxn id="1037" idx="0"/>
          </p:cNvCxnSpPr>
          <p:nvPr/>
        </p:nvCxnSpPr>
        <p:spPr>
          <a:xfrm rot="-5400000" flipH="1">
            <a:off x="7565749" y="-424485"/>
            <a:ext cx="1389300" cy="4799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0" name="Google Shape;1040;p27"/>
          <p:cNvCxnSpPr/>
          <p:nvPr/>
        </p:nvCxnSpPr>
        <p:spPr>
          <a:xfrm>
            <a:off x="3546931" y="1965092"/>
            <a:ext cx="0" cy="694837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1" name="Google Shape;1041;p27"/>
          <p:cNvCxnSpPr>
            <a:endCxn id="1033" idx="0"/>
          </p:cNvCxnSpPr>
          <p:nvPr/>
        </p:nvCxnSpPr>
        <p:spPr>
          <a:xfrm>
            <a:off x="5997260" y="1965122"/>
            <a:ext cx="0" cy="7026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2" name="Google Shape;1042;p27"/>
          <p:cNvCxnSpPr>
            <a:endCxn id="1035" idx="0"/>
          </p:cNvCxnSpPr>
          <p:nvPr/>
        </p:nvCxnSpPr>
        <p:spPr>
          <a:xfrm>
            <a:off x="8355411" y="1965129"/>
            <a:ext cx="0" cy="6948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3" name="Google Shape;1043;p27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69"/>
          <p:cNvSpPr txBox="1"/>
          <p:nvPr>
            <p:ph type="ctrTitle"/>
          </p:nvPr>
        </p:nvSpPr>
        <p:spPr>
          <a:xfrm>
            <a:off x="329184" y="3236976"/>
            <a:ext cx="569855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r>
              <a:rPr lang="en-US"/>
              <a:t>PROGRAMS</a:t>
            </a:r>
            <a:br>
              <a:rPr lang="en-US"/>
            </a:br>
            <a:r>
              <a:rPr lang="en-US">
                <a:solidFill>
                  <a:schemeClr val="lt1"/>
                </a:solidFill>
              </a:rPr>
              <a:t>VAZI </a:t>
            </a:r>
            <a:r>
              <a:rPr lang="en-US" sz="400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OKHANDIAR</a:t>
            </a:r>
            <a:r>
              <a:rPr lang="en-US"/>
              <a:t>, VP</a:t>
            </a:r>
            <a:endParaRPr lang="en-US"/>
          </a:p>
        </p:txBody>
      </p:sp>
      <p:sp>
        <p:nvSpPr>
          <p:cNvPr id="1049" name="Google Shape;1049;p69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PMI-OC Organization Chart</a:t>
            </a:r>
            <a:endParaRPr sz="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50" name="Google Shape;1050;p69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51" name="Google Shape;1051;p69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"/>
          <p:cNvSpPr/>
          <p:nvPr/>
        </p:nvSpPr>
        <p:spPr>
          <a:xfrm>
            <a:off x="730770" y="5225448"/>
            <a:ext cx="1498800" cy="71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5" name="Google Shape;405;p3"/>
          <p:cNvSpPr txBox="1"/>
          <p:nvPr>
            <p:ph type="dt" idx="10"/>
          </p:nvPr>
        </p:nvSpPr>
        <p:spPr>
          <a:xfrm>
            <a:off x="7847611" y="5829084"/>
            <a:ext cx="15528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</a:t>
            </a:r>
            <a:r>
              <a:rPr lang="en-US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/>
              <a:t>JULY</a:t>
            </a:r>
            <a:r>
              <a:rPr lang="en-US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202</a:t>
            </a:r>
            <a:r>
              <a:rPr lang="en-US"/>
              <a:t>5</a:t>
            </a:r>
            <a:endParaRPr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6" name="Google Shape;406;p3"/>
          <p:cNvSpPr txBox="1"/>
          <p:nvPr>
            <p:ph type="ftr" idx="11"/>
          </p:nvPr>
        </p:nvSpPr>
        <p:spPr>
          <a:xfrm>
            <a:off x="5346825" y="5828745"/>
            <a:ext cx="23883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PMI-OC Organization Chart</a:t>
            </a:r>
            <a:endParaRPr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7" name="Google Shape;407;p3"/>
          <p:cNvSpPr txBox="1"/>
          <p:nvPr>
            <p:ph type="sldNum" idx="12"/>
          </p:nvPr>
        </p:nvSpPr>
        <p:spPr>
          <a:xfrm>
            <a:off x="9866539" y="5834134"/>
            <a:ext cx="3480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8" name="Google Shape;408;p3"/>
          <p:cNvSpPr/>
          <p:nvPr/>
        </p:nvSpPr>
        <p:spPr>
          <a:xfrm>
            <a:off x="7040851" y="2219034"/>
            <a:ext cx="177000" cy="200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9" name="Google Shape;409;p3"/>
          <p:cNvSpPr/>
          <p:nvPr/>
        </p:nvSpPr>
        <p:spPr>
          <a:xfrm>
            <a:off x="7040851" y="2219034"/>
            <a:ext cx="177000" cy="123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0" name="Google Shape;410;p3"/>
          <p:cNvSpPr/>
          <p:nvPr/>
        </p:nvSpPr>
        <p:spPr>
          <a:xfrm>
            <a:off x="7040851" y="2219034"/>
            <a:ext cx="177000" cy="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1" name="Google Shape;411;p3"/>
          <p:cNvSpPr/>
          <p:nvPr/>
        </p:nvSpPr>
        <p:spPr>
          <a:xfrm>
            <a:off x="5460559" y="2205433"/>
            <a:ext cx="229800" cy="254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2" name="Google Shape;412;p3"/>
          <p:cNvSpPr/>
          <p:nvPr/>
        </p:nvSpPr>
        <p:spPr>
          <a:xfrm>
            <a:off x="5460559" y="2205433"/>
            <a:ext cx="226200" cy="182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" name="Google Shape;413;p3"/>
          <p:cNvSpPr/>
          <p:nvPr/>
        </p:nvSpPr>
        <p:spPr>
          <a:xfrm>
            <a:off x="5460559" y="2205433"/>
            <a:ext cx="165000" cy="106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" name="Google Shape;414;p3"/>
          <p:cNvSpPr/>
          <p:nvPr/>
        </p:nvSpPr>
        <p:spPr>
          <a:xfrm>
            <a:off x="5460559" y="2172586"/>
            <a:ext cx="165000" cy="33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5" name="Google Shape;415;p3"/>
          <p:cNvSpPr/>
          <p:nvPr/>
        </p:nvSpPr>
        <p:spPr>
          <a:xfrm>
            <a:off x="3943911" y="2192082"/>
            <a:ext cx="100200" cy="270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6" name="Google Shape;416;p3"/>
          <p:cNvSpPr/>
          <p:nvPr/>
        </p:nvSpPr>
        <p:spPr>
          <a:xfrm>
            <a:off x="2366197" y="2207389"/>
            <a:ext cx="123900" cy="186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" name="Google Shape;417;p3"/>
          <p:cNvSpPr/>
          <p:nvPr/>
        </p:nvSpPr>
        <p:spPr>
          <a:xfrm>
            <a:off x="2364507" y="2387795"/>
            <a:ext cx="100800" cy="109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418;p3"/>
          <p:cNvSpPr/>
          <p:nvPr/>
        </p:nvSpPr>
        <p:spPr>
          <a:xfrm>
            <a:off x="2367313" y="2121785"/>
            <a:ext cx="100800" cy="43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9" name="Google Shape;419;p3"/>
          <p:cNvSpPr/>
          <p:nvPr/>
        </p:nvSpPr>
        <p:spPr>
          <a:xfrm>
            <a:off x="629032" y="2303231"/>
            <a:ext cx="105600" cy="279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0" name="Google Shape;420;p3"/>
          <p:cNvSpPr/>
          <p:nvPr/>
        </p:nvSpPr>
        <p:spPr>
          <a:xfrm>
            <a:off x="632207" y="2241606"/>
            <a:ext cx="90300" cy="202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1" name="Google Shape;421;p3"/>
          <p:cNvSpPr/>
          <p:nvPr/>
        </p:nvSpPr>
        <p:spPr>
          <a:xfrm>
            <a:off x="637093" y="2283278"/>
            <a:ext cx="95100" cy="126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2" name="Google Shape;422;p3"/>
          <p:cNvSpPr/>
          <p:nvPr/>
        </p:nvSpPr>
        <p:spPr>
          <a:xfrm>
            <a:off x="632206" y="2228580"/>
            <a:ext cx="213000" cy="46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"/>
          <p:cNvSpPr/>
          <p:nvPr/>
        </p:nvSpPr>
        <p:spPr>
          <a:xfrm>
            <a:off x="4297848" y="605025"/>
            <a:ext cx="3987900" cy="718800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4" name="Google Shape;424;p3"/>
          <p:cNvSpPr txBox="1"/>
          <p:nvPr/>
        </p:nvSpPr>
        <p:spPr>
          <a:xfrm>
            <a:off x="4297848" y="605026"/>
            <a:ext cx="39879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President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Robbin Mackenzie-Thomas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5" name="Google Shape;425;p3"/>
          <p:cNvSpPr/>
          <p:nvPr/>
        </p:nvSpPr>
        <p:spPr>
          <a:xfrm>
            <a:off x="629032" y="1591764"/>
            <a:ext cx="1602600" cy="6306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6" name="Google Shape;426;p3"/>
          <p:cNvSpPr txBox="1"/>
          <p:nvPr/>
        </p:nvSpPr>
        <p:spPr>
          <a:xfrm>
            <a:off x="629032" y="1591764"/>
            <a:ext cx="1602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6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VP Operations 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Elizabeth Blush  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7" name="Google Shape;427;p3"/>
          <p:cNvSpPr/>
          <p:nvPr/>
        </p:nvSpPr>
        <p:spPr>
          <a:xfrm>
            <a:off x="708076" y="2278964"/>
            <a:ext cx="1513500" cy="61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8" name="Google Shape;428;p3"/>
          <p:cNvSpPr txBox="1"/>
          <p:nvPr/>
        </p:nvSpPr>
        <p:spPr>
          <a:xfrm>
            <a:off x="692011" y="2376769"/>
            <a:ext cx="15135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Mentorship Programs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Helen So</a:t>
            </a:r>
            <a:endParaRPr sz="10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" name="Google Shape;429;p3"/>
          <p:cNvSpPr/>
          <p:nvPr/>
        </p:nvSpPr>
        <p:spPr>
          <a:xfrm>
            <a:off x="706138" y="2945692"/>
            <a:ext cx="1498800" cy="71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" name="Google Shape;430;p3"/>
          <p:cNvSpPr txBox="1"/>
          <p:nvPr/>
        </p:nvSpPr>
        <p:spPr>
          <a:xfrm>
            <a:off x="740887" y="3040523"/>
            <a:ext cx="14787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Dinner/Breakfast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Programs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100" b="1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" name="Google Shape;431;p3"/>
          <p:cNvSpPr/>
          <p:nvPr/>
        </p:nvSpPr>
        <p:spPr>
          <a:xfrm>
            <a:off x="699074" y="3718406"/>
            <a:ext cx="1498800" cy="66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" name="Google Shape;432;p3"/>
          <p:cNvSpPr txBox="1"/>
          <p:nvPr/>
        </p:nvSpPr>
        <p:spPr>
          <a:xfrm>
            <a:off x="706940" y="3787551"/>
            <a:ext cx="14475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Education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PMP / CAPM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Elisa Pini</a:t>
            </a: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" name="Google Shape;433;p3"/>
          <p:cNvSpPr/>
          <p:nvPr/>
        </p:nvSpPr>
        <p:spPr>
          <a:xfrm>
            <a:off x="717565" y="4460013"/>
            <a:ext cx="1488600" cy="689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4" name="Google Shape;434;p3"/>
          <p:cNvSpPr txBox="1"/>
          <p:nvPr/>
        </p:nvSpPr>
        <p:spPr>
          <a:xfrm>
            <a:off x="783215" y="4490888"/>
            <a:ext cx="13524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Industry Affinity Group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Stuart Douglas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5" name="Google Shape;435;p3"/>
          <p:cNvSpPr/>
          <p:nvPr/>
        </p:nvSpPr>
        <p:spPr>
          <a:xfrm>
            <a:off x="2339179" y="1584082"/>
            <a:ext cx="1509300" cy="6306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6" name="Google Shape;436;p3"/>
          <p:cNvSpPr txBox="1"/>
          <p:nvPr/>
        </p:nvSpPr>
        <p:spPr>
          <a:xfrm>
            <a:off x="2459104" y="1664994"/>
            <a:ext cx="13353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6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VP Communications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William Noyes</a:t>
            </a:r>
            <a:endParaRPr sz="11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2446807" y="2334384"/>
            <a:ext cx="1401900" cy="66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8" name="Google Shape;438;p3"/>
          <p:cNvSpPr txBox="1"/>
          <p:nvPr/>
        </p:nvSpPr>
        <p:spPr>
          <a:xfrm>
            <a:off x="2400510" y="2504834"/>
            <a:ext cx="15054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Marketing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Ayemya Moe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2458724" y="3106530"/>
            <a:ext cx="1396500" cy="71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0" name="Google Shape;440;p3"/>
          <p:cNvSpPr txBox="1"/>
          <p:nvPr/>
        </p:nvSpPr>
        <p:spPr>
          <a:xfrm>
            <a:off x="2456303" y="3205253"/>
            <a:ext cx="13536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Digital Media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Deborah Gibbs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1" name="Google Shape;441;p3"/>
          <p:cNvSpPr/>
          <p:nvPr/>
        </p:nvSpPr>
        <p:spPr>
          <a:xfrm>
            <a:off x="2463927" y="3879674"/>
            <a:ext cx="1380600" cy="67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2" name="Google Shape;442;p3"/>
          <p:cNvSpPr txBox="1"/>
          <p:nvPr/>
        </p:nvSpPr>
        <p:spPr>
          <a:xfrm>
            <a:off x="2505158" y="3936355"/>
            <a:ext cx="1287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</a:t>
            </a: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of Career Development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Veronika Kalganova</a:t>
            </a:r>
            <a:endParaRPr sz="11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3" name="Google Shape;443;p3"/>
          <p:cNvSpPr/>
          <p:nvPr/>
        </p:nvSpPr>
        <p:spPr>
          <a:xfrm>
            <a:off x="3905764" y="1559219"/>
            <a:ext cx="1455600" cy="6450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4" name="Google Shape;444;p3"/>
          <p:cNvSpPr txBox="1"/>
          <p:nvPr/>
        </p:nvSpPr>
        <p:spPr>
          <a:xfrm>
            <a:off x="4046918" y="1569445"/>
            <a:ext cx="12336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6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VP Finance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 panose="020B0604020202020204"/>
              <a:buNone/>
            </a:pPr>
            <a:r>
              <a:rPr lang="en-US" sz="1000" b="1">
                <a:solidFill>
                  <a:srgbClr val="FFFF00"/>
                </a:solidFill>
              </a:rPr>
              <a:t>Kamal Kaur</a:t>
            </a:r>
            <a:endParaRPr sz="1100" b="1">
              <a:solidFill>
                <a:srgbClr val="FFFF00"/>
              </a:solidFill>
            </a:endParaRPr>
          </a:p>
        </p:txBody>
      </p:sp>
      <p:sp>
        <p:nvSpPr>
          <p:cNvPr id="445" name="Google Shape;445;p3"/>
          <p:cNvSpPr/>
          <p:nvPr/>
        </p:nvSpPr>
        <p:spPr>
          <a:xfrm>
            <a:off x="4108923" y="2276094"/>
            <a:ext cx="1232700" cy="66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6" name="Google Shape;446;p3"/>
          <p:cNvSpPr txBox="1"/>
          <p:nvPr/>
        </p:nvSpPr>
        <p:spPr>
          <a:xfrm>
            <a:off x="4182059" y="2317242"/>
            <a:ext cx="10131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</a:pPr>
            <a:endParaRPr sz="10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</a:pP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Event Finances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Philippe Diara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</a:pP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</a:pPr>
            <a:endParaRPr sz="10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7" name="Google Shape;447;p3"/>
          <p:cNvSpPr/>
          <p:nvPr/>
        </p:nvSpPr>
        <p:spPr>
          <a:xfrm>
            <a:off x="4106913" y="3048368"/>
            <a:ext cx="1234800" cy="7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8" name="Google Shape;448;p3"/>
          <p:cNvSpPr txBox="1"/>
          <p:nvPr/>
        </p:nvSpPr>
        <p:spPr>
          <a:xfrm>
            <a:off x="4126433" y="3152637"/>
            <a:ext cx="11913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Financial Accounting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r>
              <a:rPr lang="en-US" sz="1100" b="1">
                <a:solidFill>
                  <a:srgbClr val="FFFF00"/>
                </a:solidFill>
              </a:rPr>
              <a:t>Open Position</a:t>
            </a:r>
            <a:endParaRPr sz="1000" b="1">
              <a:solidFill>
                <a:schemeClr val="lt1"/>
              </a:solidFill>
            </a:endParaRPr>
          </a:p>
        </p:txBody>
      </p:sp>
      <p:sp>
        <p:nvSpPr>
          <p:cNvPr id="449" name="Google Shape;449;p3"/>
          <p:cNvSpPr/>
          <p:nvPr/>
        </p:nvSpPr>
        <p:spPr>
          <a:xfrm>
            <a:off x="4077370" y="3844762"/>
            <a:ext cx="1264200" cy="6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0" name="Google Shape;450;p3"/>
          <p:cNvSpPr txBox="1"/>
          <p:nvPr/>
        </p:nvSpPr>
        <p:spPr>
          <a:xfrm>
            <a:off x="4093169" y="3930196"/>
            <a:ext cx="12360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Advanced Topic Seminars</a:t>
            </a:r>
            <a:endParaRPr sz="1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Judy Berman</a:t>
            </a:r>
            <a:endParaRPr sz="1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1" name="Google Shape;451;p3"/>
          <p:cNvSpPr/>
          <p:nvPr/>
        </p:nvSpPr>
        <p:spPr>
          <a:xfrm>
            <a:off x="4062455" y="4601927"/>
            <a:ext cx="1266600" cy="6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2" name="Google Shape;452;p3"/>
          <p:cNvSpPr txBox="1"/>
          <p:nvPr/>
        </p:nvSpPr>
        <p:spPr>
          <a:xfrm>
            <a:off x="4095164" y="4764280"/>
            <a:ext cx="12237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Contracts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Bezu Arega</a:t>
            </a: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</a:pP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3" name="Google Shape;453;p3"/>
          <p:cNvSpPr/>
          <p:nvPr/>
        </p:nvSpPr>
        <p:spPr>
          <a:xfrm>
            <a:off x="5446941" y="1559220"/>
            <a:ext cx="1490100" cy="6279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4" name="Google Shape;454;p3"/>
          <p:cNvSpPr txBox="1"/>
          <p:nvPr/>
        </p:nvSpPr>
        <p:spPr>
          <a:xfrm>
            <a:off x="5371075" y="1675675"/>
            <a:ext cx="15732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6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VP IT-Administration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Paya Ebrahimi</a:t>
            </a:r>
            <a:endParaRPr sz="1200" b="1" i="0" u="sng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5" name="Google Shape;455;p3"/>
          <p:cNvSpPr/>
          <p:nvPr/>
        </p:nvSpPr>
        <p:spPr>
          <a:xfrm>
            <a:off x="5540984" y="2267299"/>
            <a:ext cx="1345800" cy="6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6" name="Google Shape;456;p3"/>
          <p:cNvSpPr txBox="1"/>
          <p:nvPr/>
        </p:nvSpPr>
        <p:spPr>
          <a:xfrm>
            <a:off x="5549776" y="2360413"/>
            <a:ext cx="1197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</a:pP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IT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Forrest Parson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</a:pP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7" name="Google Shape;457;p3"/>
          <p:cNvSpPr/>
          <p:nvPr/>
        </p:nvSpPr>
        <p:spPr>
          <a:xfrm>
            <a:off x="5576301" y="3034799"/>
            <a:ext cx="1300800" cy="71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8" name="Google Shape;458;p3"/>
          <p:cNvSpPr txBox="1"/>
          <p:nvPr/>
        </p:nvSpPr>
        <p:spPr>
          <a:xfrm>
            <a:off x="5553028" y="3165448"/>
            <a:ext cx="12954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</a:t>
            </a:r>
            <a:b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Knowledge Mgmt &amp; Business Processes</a:t>
            </a:r>
            <a:endParaRPr sz="1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Connie Lan</a:t>
            </a: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9" name="Google Shape;459;p3"/>
          <p:cNvSpPr/>
          <p:nvPr/>
        </p:nvSpPr>
        <p:spPr>
          <a:xfrm>
            <a:off x="5566498" y="3859886"/>
            <a:ext cx="1310400" cy="65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0" name="Google Shape;460;p3"/>
          <p:cNvSpPr txBox="1"/>
          <p:nvPr/>
        </p:nvSpPr>
        <p:spPr>
          <a:xfrm>
            <a:off x="5682314" y="3992097"/>
            <a:ext cx="11124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Online Programs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Mark Drewien</a:t>
            </a:r>
            <a:endParaRPr sz="1000" b="1" i="0" u="sng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1" name="Google Shape;461;p3"/>
          <p:cNvSpPr/>
          <p:nvPr/>
        </p:nvSpPr>
        <p:spPr>
          <a:xfrm>
            <a:off x="5549776" y="4599764"/>
            <a:ext cx="1306800" cy="65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2" name="Google Shape;462;p3"/>
          <p:cNvSpPr txBox="1"/>
          <p:nvPr/>
        </p:nvSpPr>
        <p:spPr>
          <a:xfrm>
            <a:off x="5597939" y="4713039"/>
            <a:ext cx="12315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Publications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Kassandra Nwadigo-Cobb</a:t>
            </a:r>
            <a:r>
              <a:rPr lang="en-US"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3" name="Google Shape;463;p3"/>
          <p:cNvSpPr/>
          <p:nvPr/>
        </p:nvSpPr>
        <p:spPr>
          <a:xfrm>
            <a:off x="7041339" y="1552426"/>
            <a:ext cx="1471500" cy="6519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4" name="Google Shape;464;p3"/>
          <p:cNvSpPr txBox="1"/>
          <p:nvPr/>
        </p:nvSpPr>
        <p:spPr>
          <a:xfrm>
            <a:off x="6943086" y="1626435"/>
            <a:ext cx="15750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6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VP of Strategy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Niketa Mehta</a:t>
            </a:r>
            <a:endParaRPr sz="11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5" name="Google Shape;465;p3"/>
          <p:cNvSpPr/>
          <p:nvPr/>
        </p:nvSpPr>
        <p:spPr>
          <a:xfrm>
            <a:off x="7123121" y="2270321"/>
            <a:ext cx="1377300" cy="6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6" name="Google Shape;466;p3"/>
          <p:cNvSpPr txBox="1"/>
          <p:nvPr/>
        </p:nvSpPr>
        <p:spPr>
          <a:xfrm>
            <a:off x="7173252" y="2358600"/>
            <a:ext cx="12327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Strategic Planning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r>
              <a:rPr lang="en-US" sz="1100" b="1">
                <a:solidFill>
                  <a:srgbClr val="FFFF00"/>
                </a:solidFill>
              </a:rPr>
              <a:t>Open Position</a:t>
            </a: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7" name="Google Shape;467;p3"/>
          <p:cNvSpPr/>
          <p:nvPr/>
        </p:nvSpPr>
        <p:spPr>
          <a:xfrm>
            <a:off x="7121180" y="3085232"/>
            <a:ext cx="1365300" cy="66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8" name="Google Shape;468;p3"/>
          <p:cNvSpPr txBox="1"/>
          <p:nvPr/>
        </p:nvSpPr>
        <p:spPr>
          <a:xfrm>
            <a:off x="7188340" y="3135048"/>
            <a:ext cx="11925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Volunteers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Stephane Savary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9" name="Google Shape;469;p3"/>
          <p:cNvSpPr/>
          <p:nvPr/>
        </p:nvSpPr>
        <p:spPr>
          <a:xfrm>
            <a:off x="7099241" y="3852830"/>
            <a:ext cx="1355100" cy="66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0" name="Google Shape;470;p3"/>
          <p:cNvSpPr txBox="1"/>
          <p:nvPr/>
        </p:nvSpPr>
        <p:spPr>
          <a:xfrm>
            <a:off x="7043912" y="3776386"/>
            <a:ext cx="13773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 PMO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Tamas Vejsz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1" name="Google Shape;471;p3"/>
          <p:cNvSpPr/>
          <p:nvPr/>
        </p:nvSpPr>
        <p:spPr>
          <a:xfrm>
            <a:off x="8837317" y="667095"/>
            <a:ext cx="1471500" cy="5466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2" name="Google Shape;472;p3"/>
          <p:cNvSpPr txBox="1"/>
          <p:nvPr/>
        </p:nvSpPr>
        <p:spPr>
          <a:xfrm>
            <a:off x="8952521" y="723587"/>
            <a:ext cx="12669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6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Past President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Narmela Sargis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3" name="Google Shape;473;p3"/>
          <p:cNvSpPr/>
          <p:nvPr/>
        </p:nvSpPr>
        <p:spPr>
          <a:xfrm>
            <a:off x="8635179" y="2272469"/>
            <a:ext cx="1394400" cy="62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Networking</a:t>
            </a:r>
            <a:endParaRPr sz="10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Anupama Seth</a:t>
            </a:r>
            <a:endParaRPr sz="10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4" name="Google Shape;474;p3"/>
          <p:cNvSpPr/>
          <p:nvPr/>
        </p:nvSpPr>
        <p:spPr>
          <a:xfrm>
            <a:off x="8664957" y="3022163"/>
            <a:ext cx="1364400" cy="70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PDD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Rhoda Williams</a:t>
            </a: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5" name="Google Shape;475;p3"/>
          <p:cNvSpPr/>
          <p:nvPr/>
        </p:nvSpPr>
        <p:spPr>
          <a:xfrm>
            <a:off x="8676681" y="3836928"/>
            <a:ext cx="1352700" cy="63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 Community Outreach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Daphne Rosalis</a:t>
            </a:r>
            <a:endParaRPr sz="105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6" name="Google Shape;476;p3"/>
          <p:cNvSpPr/>
          <p:nvPr/>
        </p:nvSpPr>
        <p:spPr>
          <a:xfrm>
            <a:off x="8700325" y="4580500"/>
            <a:ext cx="1329000" cy="69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Sponsorship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Sreeram Balasubramania</a:t>
            </a: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7" name="Google Shape;477;p3"/>
          <p:cNvSpPr/>
          <p:nvPr/>
        </p:nvSpPr>
        <p:spPr>
          <a:xfrm>
            <a:off x="8625364" y="1555394"/>
            <a:ext cx="1404000" cy="6576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8" name="Google Shape;478;p3"/>
          <p:cNvSpPr txBox="1"/>
          <p:nvPr/>
        </p:nvSpPr>
        <p:spPr>
          <a:xfrm>
            <a:off x="8736954" y="1658754"/>
            <a:ext cx="12924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VP Programs</a:t>
            </a:r>
            <a:endParaRPr sz="105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Vazi Okhandiar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79" name="Google Shape;479;p3"/>
          <p:cNvCxnSpPr>
            <a:stCxn id="424" idx="3"/>
            <a:endCxn id="471" idx="1"/>
          </p:cNvCxnSpPr>
          <p:nvPr/>
        </p:nvCxnSpPr>
        <p:spPr>
          <a:xfrm>
            <a:off x="8285748" y="935326"/>
            <a:ext cx="551700" cy="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0" name="Google Shape;480;p3"/>
          <p:cNvSpPr/>
          <p:nvPr/>
        </p:nvSpPr>
        <p:spPr>
          <a:xfrm>
            <a:off x="8588206" y="2276094"/>
            <a:ext cx="177000" cy="278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1" name="Google Shape;481;p3"/>
          <p:cNvSpPr/>
          <p:nvPr/>
        </p:nvSpPr>
        <p:spPr>
          <a:xfrm>
            <a:off x="8588206" y="2247357"/>
            <a:ext cx="177000" cy="200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2" name="Google Shape;482;p3"/>
          <p:cNvSpPr/>
          <p:nvPr/>
        </p:nvSpPr>
        <p:spPr>
          <a:xfrm>
            <a:off x="8588207" y="2232791"/>
            <a:ext cx="177000" cy="123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3" name="Google Shape;483;p3"/>
          <p:cNvSpPr/>
          <p:nvPr/>
        </p:nvSpPr>
        <p:spPr>
          <a:xfrm>
            <a:off x="7171044" y="2357462"/>
            <a:ext cx="177000" cy="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4" name="Google Shape;484;p3"/>
          <p:cNvSpPr/>
          <p:nvPr/>
        </p:nvSpPr>
        <p:spPr>
          <a:xfrm>
            <a:off x="8593045" y="2224952"/>
            <a:ext cx="177000" cy="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5" name="Google Shape;485;p3"/>
          <p:cNvSpPr/>
          <p:nvPr/>
        </p:nvSpPr>
        <p:spPr>
          <a:xfrm>
            <a:off x="2159792" y="611191"/>
            <a:ext cx="1471500" cy="6576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6" name="Google Shape;486;p3"/>
          <p:cNvSpPr txBox="1"/>
          <p:nvPr/>
        </p:nvSpPr>
        <p:spPr>
          <a:xfrm>
            <a:off x="2138176" y="706268"/>
            <a:ext cx="14712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6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Special Projects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John Kienstra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87" name="Google Shape;487;p3"/>
          <p:cNvCxnSpPr>
            <a:stCxn id="423" idx="2"/>
            <a:endCxn id="477" idx="0"/>
          </p:cNvCxnSpPr>
          <p:nvPr/>
        </p:nvCxnSpPr>
        <p:spPr>
          <a:xfrm rot="-5400000" flipH="1">
            <a:off x="7693848" y="-78225"/>
            <a:ext cx="231600" cy="3035700"/>
          </a:xfrm>
          <a:prstGeom prst="bentConnector3">
            <a:avLst>
              <a:gd name="adj1" fmla="val 42433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8" name="Google Shape;488;p3"/>
          <p:cNvCxnSpPr>
            <a:endCxn id="448" idx="1"/>
          </p:cNvCxnSpPr>
          <p:nvPr/>
        </p:nvCxnSpPr>
        <p:spPr>
          <a:xfrm rot="-5400000" flipH="1">
            <a:off x="3463433" y="2748237"/>
            <a:ext cx="1149000" cy="177000"/>
          </a:xfrm>
          <a:prstGeom prst="bentConnector2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9" name="Google Shape;489;p3"/>
          <p:cNvCxnSpPr/>
          <p:nvPr/>
        </p:nvCxnSpPr>
        <p:spPr>
          <a:xfrm rot="-5400000" flipH="1">
            <a:off x="3011824" y="3171192"/>
            <a:ext cx="1996500" cy="119700"/>
          </a:xfrm>
          <a:prstGeom prst="bentConnector2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0" name="Google Shape;490;p3"/>
          <p:cNvCxnSpPr>
            <a:endCxn id="445" idx="1"/>
          </p:cNvCxnSpPr>
          <p:nvPr/>
        </p:nvCxnSpPr>
        <p:spPr>
          <a:xfrm rot="-5400000" flipH="1">
            <a:off x="3845973" y="2346444"/>
            <a:ext cx="362100" cy="163800"/>
          </a:xfrm>
          <a:prstGeom prst="bentConnector2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1" name="Google Shape;491;p3"/>
          <p:cNvCxnSpPr>
            <a:stCxn id="426" idx="0"/>
          </p:cNvCxnSpPr>
          <p:nvPr/>
        </p:nvCxnSpPr>
        <p:spPr>
          <a:xfrm rot="-5400000">
            <a:off x="2387932" y="477864"/>
            <a:ext cx="156300" cy="2071500"/>
          </a:xfrm>
          <a:prstGeom prst="bentConnector2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2" name="Google Shape;492;p3"/>
          <p:cNvCxnSpPr>
            <a:stCxn id="435" idx="0"/>
            <a:endCxn id="424" idx="2"/>
          </p:cNvCxnSpPr>
          <p:nvPr/>
        </p:nvCxnSpPr>
        <p:spPr>
          <a:xfrm rot="-5400000">
            <a:off x="4533529" y="-174218"/>
            <a:ext cx="318600" cy="3198000"/>
          </a:xfrm>
          <a:prstGeom prst="bentConnector3">
            <a:avLst>
              <a:gd name="adj1" fmla="val 49977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3" name="Google Shape;493;p3"/>
          <p:cNvCxnSpPr>
            <a:stCxn id="444" idx="0"/>
            <a:endCxn id="424" idx="2"/>
          </p:cNvCxnSpPr>
          <p:nvPr/>
        </p:nvCxnSpPr>
        <p:spPr>
          <a:xfrm rot="-5400000">
            <a:off x="5325818" y="603445"/>
            <a:ext cx="303900" cy="1628100"/>
          </a:xfrm>
          <a:prstGeom prst="bentConnector3">
            <a:avLst>
              <a:gd name="adj1" fmla="val 52039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4" name="Google Shape;494;p3"/>
          <p:cNvCxnSpPr>
            <a:stCxn id="486" idx="3"/>
            <a:endCxn id="424" idx="1"/>
          </p:cNvCxnSpPr>
          <p:nvPr/>
        </p:nvCxnSpPr>
        <p:spPr>
          <a:xfrm>
            <a:off x="3609376" y="935318"/>
            <a:ext cx="688500" cy="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5" name="Google Shape;495;p3"/>
          <p:cNvSpPr/>
          <p:nvPr/>
        </p:nvSpPr>
        <p:spPr>
          <a:xfrm>
            <a:off x="10242006" y="2253491"/>
            <a:ext cx="100800" cy="213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6" name="Google Shape;496;p3"/>
          <p:cNvSpPr/>
          <p:nvPr/>
        </p:nvSpPr>
        <p:spPr>
          <a:xfrm>
            <a:off x="10247461" y="2297349"/>
            <a:ext cx="106200" cy="1334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3"/>
          <p:cNvSpPr/>
          <p:nvPr/>
        </p:nvSpPr>
        <p:spPr>
          <a:xfrm>
            <a:off x="10242005" y="2239781"/>
            <a:ext cx="237300" cy="49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8" name="Google Shape;498;p3"/>
          <p:cNvSpPr/>
          <p:nvPr/>
        </p:nvSpPr>
        <p:spPr>
          <a:xfrm>
            <a:off x="10238461" y="1569556"/>
            <a:ext cx="1789800" cy="6639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9" name="Google Shape;499;p3"/>
          <p:cNvSpPr txBox="1"/>
          <p:nvPr/>
        </p:nvSpPr>
        <p:spPr>
          <a:xfrm>
            <a:off x="10238461" y="1569556"/>
            <a:ext cx="17898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6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VP Membership</a:t>
            </a:r>
            <a:endParaRPr sz="11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Mai Tran  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0" name="Google Shape;500;p3"/>
          <p:cNvSpPr/>
          <p:nvPr/>
        </p:nvSpPr>
        <p:spPr>
          <a:xfrm>
            <a:off x="10326709" y="2292809"/>
            <a:ext cx="1689600" cy="6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1" name="Google Shape;501;p3"/>
          <p:cNvSpPr txBox="1"/>
          <p:nvPr/>
        </p:nvSpPr>
        <p:spPr>
          <a:xfrm>
            <a:off x="10308774" y="2395745"/>
            <a:ext cx="16896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Membership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0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2" name="Google Shape;502;p3"/>
          <p:cNvSpPr/>
          <p:nvPr/>
        </p:nvSpPr>
        <p:spPr>
          <a:xfrm>
            <a:off x="10324545" y="2994516"/>
            <a:ext cx="1673700" cy="748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3" name="Google Shape;503;p3"/>
          <p:cNvSpPr txBox="1"/>
          <p:nvPr/>
        </p:nvSpPr>
        <p:spPr>
          <a:xfrm>
            <a:off x="10363341" y="3094323"/>
            <a:ext cx="16512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Military Outreach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Jake Lowe</a:t>
            </a:r>
            <a:endParaRPr sz="11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4" name="Google Shape;504;p3"/>
          <p:cNvSpPr/>
          <p:nvPr/>
        </p:nvSpPr>
        <p:spPr>
          <a:xfrm>
            <a:off x="10316659" y="3807770"/>
            <a:ext cx="1673700" cy="7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3"/>
          <p:cNvSpPr txBox="1"/>
          <p:nvPr/>
        </p:nvSpPr>
        <p:spPr>
          <a:xfrm>
            <a:off x="10325441" y="3880542"/>
            <a:ext cx="16161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</a:t>
            </a: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Academic Outreach</a:t>
            </a: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Roderick Conwi</a:t>
            </a: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06" name="Google Shape;506;p3"/>
          <p:cNvCxnSpPr>
            <a:stCxn id="424" idx="2"/>
            <a:endCxn id="499" idx="0"/>
          </p:cNvCxnSpPr>
          <p:nvPr/>
        </p:nvCxnSpPr>
        <p:spPr>
          <a:xfrm rot="-5400000" flipH="1">
            <a:off x="8560698" y="-1003274"/>
            <a:ext cx="303900" cy="4841700"/>
          </a:xfrm>
          <a:prstGeom prst="bentConnector3">
            <a:avLst>
              <a:gd name="adj1" fmla="val 51489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7" name="Google Shape;507;p3"/>
          <p:cNvCxnSpPr>
            <a:stCxn id="424" idx="2"/>
            <a:endCxn id="453" idx="0"/>
          </p:cNvCxnSpPr>
          <p:nvPr/>
        </p:nvCxnSpPr>
        <p:spPr>
          <a:xfrm rot="5400000">
            <a:off x="6094998" y="1362526"/>
            <a:ext cx="293700" cy="99900"/>
          </a:xfrm>
          <a:prstGeom prst="bentConnector3">
            <a:avLst>
              <a:gd name="adj1" fmla="val 53277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8" name="Google Shape;508;p3"/>
          <p:cNvCxnSpPr>
            <a:stCxn id="424" idx="2"/>
            <a:endCxn id="464" idx="0"/>
          </p:cNvCxnSpPr>
          <p:nvPr/>
        </p:nvCxnSpPr>
        <p:spPr>
          <a:xfrm rot="-5400000" flipH="1">
            <a:off x="6830748" y="726676"/>
            <a:ext cx="360900" cy="1438800"/>
          </a:xfrm>
          <a:prstGeom prst="bentConnector3">
            <a:avLst>
              <a:gd name="adj1" fmla="val 42228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9" name="Google Shape;509;p3"/>
          <p:cNvSpPr txBox="1"/>
          <p:nvPr/>
        </p:nvSpPr>
        <p:spPr>
          <a:xfrm>
            <a:off x="724930" y="5317659"/>
            <a:ext cx="14475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Book Club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Nam Nguyen</a:t>
            </a: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3"/>
          <p:cNvSpPr/>
          <p:nvPr/>
        </p:nvSpPr>
        <p:spPr>
          <a:xfrm>
            <a:off x="612325" y="2262223"/>
            <a:ext cx="164700" cy="31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1" name="Google Shape;511;p3"/>
          <p:cNvSpPr/>
          <p:nvPr/>
        </p:nvSpPr>
        <p:spPr>
          <a:xfrm>
            <a:off x="10251706" y="3034753"/>
            <a:ext cx="100800" cy="213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2" name="Google Shape;512;p3"/>
          <p:cNvSpPr/>
          <p:nvPr/>
        </p:nvSpPr>
        <p:spPr>
          <a:xfrm>
            <a:off x="10326359" y="4589033"/>
            <a:ext cx="1673700" cy="7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3" name="Google Shape;513;p3"/>
          <p:cNvSpPr txBox="1"/>
          <p:nvPr/>
        </p:nvSpPr>
        <p:spPr>
          <a:xfrm>
            <a:off x="10335141" y="4661805"/>
            <a:ext cx="16161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</a:t>
            </a: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Corporate Outreach</a:t>
            </a: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r>
              <a:rPr lang="en-US" sz="1000" b="1">
                <a:solidFill>
                  <a:srgbClr val="FFFF00"/>
                </a:solidFill>
              </a:rPr>
              <a:t>Priya Sharma</a:t>
            </a:r>
            <a:endParaRPr sz="1000" b="1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</a:pPr>
            <a:endParaRPr sz="1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28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1057" name="Google Shape;1057;p28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pSp>
        <p:nvGrpSpPr>
          <p:cNvPr id="1058" name="Google Shape;1058;p28"/>
          <p:cNvGrpSpPr/>
          <p:nvPr/>
        </p:nvGrpSpPr>
        <p:grpSpPr>
          <a:xfrm>
            <a:off x="153577" y="228600"/>
            <a:ext cx="11643086" cy="3131338"/>
            <a:chOff x="1178" y="0"/>
            <a:chExt cx="11643086" cy="3131338"/>
          </a:xfrm>
        </p:grpSpPr>
        <p:sp>
          <p:nvSpPr>
            <p:cNvPr id="1059" name="Google Shape;1059;p28"/>
            <p:cNvSpPr/>
            <p:nvPr/>
          </p:nvSpPr>
          <p:spPr>
            <a:xfrm>
              <a:off x="1178" y="0"/>
              <a:ext cx="11643086" cy="1044972"/>
            </a:xfrm>
            <a:prstGeom prst="rect">
              <a:avLst/>
            </a:prstGeom>
            <a:solidFill>
              <a:srgbClr val="DC3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28"/>
            <p:cNvSpPr txBox="1"/>
            <p:nvPr/>
          </p:nvSpPr>
          <p:spPr>
            <a:xfrm>
              <a:off x="1178" y="0"/>
              <a:ext cx="11643086" cy="1044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Director of Networking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Anupama Seth</a:t>
              </a:r>
              <a:endPara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2574319" y="2068453"/>
              <a:ext cx="2198710" cy="10628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2" name="Google Shape;1062;p28"/>
            <p:cNvSpPr txBox="1"/>
            <p:nvPr/>
          </p:nvSpPr>
          <p:spPr>
            <a:xfrm>
              <a:off x="2498016" y="2096506"/>
              <a:ext cx="2198710" cy="927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Networking Specialist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0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7066175" y="2068453"/>
              <a:ext cx="2198710" cy="10628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4" name="Google Shape;1064;p28"/>
            <p:cNvSpPr txBox="1"/>
            <p:nvPr/>
          </p:nvSpPr>
          <p:spPr>
            <a:xfrm>
              <a:off x="7142478" y="2261726"/>
              <a:ext cx="2046104" cy="812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Networking Specialist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1" i="0" u="none" strike="noStrike" cap="none">
                <a:solidFill>
                  <a:srgbClr val="FFC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065" name="Google Shape;1065;p28"/>
          <p:cNvCxnSpPr>
            <a:stCxn id="1060" idx="2"/>
            <a:endCxn id="1062" idx="0"/>
          </p:cNvCxnSpPr>
          <p:nvPr/>
        </p:nvCxnSpPr>
        <p:spPr>
          <a:xfrm rot="5400000">
            <a:off x="4336670" y="686622"/>
            <a:ext cx="1051500" cy="222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6" name="Google Shape;1066;p28"/>
          <p:cNvCxnSpPr>
            <a:stCxn id="1060" idx="2"/>
            <a:endCxn id="1063" idx="0"/>
          </p:cNvCxnSpPr>
          <p:nvPr/>
        </p:nvCxnSpPr>
        <p:spPr>
          <a:xfrm rot="-5400000" flipH="1">
            <a:off x="6634670" y="614022"/>
            <a:ext cx="1023600" cy="234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7" name="Google Shape;1067;p28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70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1073" name="Google Shape;1073;p70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pSp>
        <p:nvGrpSpPr>
          <p:cNvPr id="1074" name="Google Shape;1074;p70"/>
          <p:cNvGrpSpPr/>
          <p:nvPr/>
        </p:nvGrpSpPr>
        <p:grpSpPr>
          <a:xfrm>
            <a:off x="263717" y="452672"/>
            <a:ext cx="11532947" cy="1035087"/>
            <a:chOff x="1167" y="0"/>
            <a:chExt cx="11532947" cy="1035087"/>
          </a:xfrm>
        </p:grpSpPr>
        <p:sp>
          <p:nvSpPr>
            <p:cNvPr id="1075" name="Google Shape;1075;p70"/>
            <p:cNvSpPr/>
            <p:nvPr/>
          </p:nvSpPr>
          <p:spPr>
            <a:xfrm>
              <a:off x="1167" y="0"/>
              <a:ext cx="11532947" cy="1035087"/>
            </a:xfrm>
            <a:prstGeom prst="rect">
              <a:avLst/>
            </a:prstGeom>
            <a:solidFill>
              <a:srgbClr val="DC3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6" name="Google Shape;1076;p70"/>
            <p:cNvSpPr txBox="1"/>
            <p:nvPr/>
          </p:nvSpPr>
          <p:spPr>
            <a:xfrm>
              <a:off x="1167" y="0"/>
              <a:ext cx="11532947" cy="1035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Director of Professional Development Day (PDD)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Rhoda Williams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77" name="Google Shape;1077;p70"/>
          <p:cNvSpPr txBox="1"/>
          <p:nvPr/>
        </p:nvSpPr>
        <p:spPr>
          <a:xfrm>
            <a:off x="1118898" y="2311254"/>
            <a:ext cx="2198710" cy="1062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Speaker Coordinator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 (2)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78" name="Google Shape;1078;p70"/>
          <p:cNvCxnSpPr>
            <a:stCxn id="1076" idx="2"/>
            <a:endCxn id="1077" idx="0"/>
          </p:cNvCxnSpPr>
          <p:nvPr/>
        </p:nvCxnSpPr>
        <p:spPr>
          <a:xfrm rot="5400000">
            <a:off x="3712541" y="-6391"/>
            <a:ext cx="823500" cy="3811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9" name="Google Shape;1079;p70"/>
          <p:cNvCxnSpPr>
            <a:stCxn id="1076" idx="2"/>
          </p:cNvCxnSpPr>
          <p:nvPr/>
        </p:nvCxnSpPr>
        <p:spPr>
          <a:xfrm rot="-5400000" flipH="1">
            <a:off x="7394741" y="123209"/>
            <a:ext cx="811500" cy="3540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0" name="Google Shape;1080;p70"/>
          <p:cNvCxnSpPr/>
          <p:nvPr/>
        </p:nvCxnSpPr>
        <p:spPr>
          <a:xfrm>
            <a:off x="6029123" y="1875892"/>
            <a:ext cx="1" cy="397538"/>
          </a:xfrm>
          <a:prstGeom prst="straightConnector1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1" name="Google Shape;1081;p70"/>
          <p:cNvSpPr txBox="1"/>
          <p:nvPr/>
        </p:nvSpPr>
        <p:spPr>
          <a:xfrm>
            <a:off x="8239710" y="2298578"/>
            <a:ext cx="2198710" cy="1062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PDD Sponsorship Coordinator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Colleen Abello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2" name="Google Shape;1082;p70"/>
          <p:cNvSpPr txBox="1"/>
          <p:nvPr/>
        </p:nvSpPr>
        <p:spPr>
          <a:xfrm>
            <a:off x="4859946" y="2296609"/>
            <a:ext cx="2198710" cy="10377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PDD Event Coordinator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3" name="Google Shape;1083;p70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71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1089" name="Google Shape;1089;p71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pSp>
        <p:nvGrpSpPr>
          <p:cNvPr id="1090" name="Google Shape;1090;p71"/>
          <p:cNvGrpSpPr/>
          <p:nvPr/>
        </p:nvGrpSpPr>
        <p:grpSpPr>
          <a:xfrm>
            <a:off x="263717" y="452672"/>
            <a:ext cx="11532947" cy="1035087"/>
            <a:chOff x="1167" y="0"/>
            <a:chExt cx="11532947" cy="1035087"/>
          </a:xfrm>
        </p:grpSpPr>
        <p:sp>
          <p:nvSpPr>
            <p:cNvPr id="1091" name="Google Shape;1091;p71"/>
            <p:cNvSpPr/>
            <p:nvPr/>
          </p:nvSpPr>
          <p:spPr>
            <a:xfrm>
              <a:off x="1167" y="0"/>
              <a:ext cx="11532947" cy="1035087"/>
            </a:xfrm>
            <a:prstGeom prst="rect">
              <a:avLst/>
            </a:prstGeom>
            <a:solidFill>
              <a:srgbClr val="DC3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71"/>
            <p:cNvSpPr txBox="1"/>
            <p:nvPr/>
          </p:nvSpPr>
          <p:spPr>
            <a:xfrm>
              <a:off x="1167" y="0"/>
              <a:ext cx="11532947" cy="1035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Director Community Outreach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Daphne Rosalis</a:t>
              </a:r>
              <a:endParaRPr sz="16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93" name="Google Shape;1093;p71"/>
          <p:cNvSpPr txBox="1"/>
          <p:nvPr/>
        </p:nvSpPr>
        <p:spPr>
          <a:xfrm>
            <a:off x="1552774" y="2600687"/>
            <a:ext cx="2198710" cy="1062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Community Outreach Specialist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Susan Macharia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4" name="Google Shape;1094;p71"/>
          <p:cNvSpPr txBox="1"/>
          <p:nvPr/>
        </p:nvSpPr>
        <p:spPr>
          <a:xfrm>
            <a:off x="7979557" y="2600687"/>
            <a:ext cx="2198710" cy="1062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Community Outreach Specialist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Neda Pelar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095" name="Google Shape;1095;p71"/>
          <p:cNvCxnSpPr>
            <a:endCxn id="1094" idx="0"/>
          </p:cNvCxnSpPr>
          <p:nvPr/>
        </p:nvCxnSpPr>
        <p:spPr>
          <a:xfrm>
            <a:off x="9078912" y="1362287"/>
            <a:ext cx="0" cy="1238400"/>
          </a:xfrm>
          <a:prstGeom prst="straightConnector1">
            <a:avLst/>
          </a:prstGeom>
          <a:noFill/>
          <a:ln w="1587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6" name="Google Shape;1096;p71"/>
          <p:cNvCxnSpPr>
            <a:endCxn id="1093" idx="0"/>
          </p:cNvCxnSpPr>
          <p:nvPr/>
        </p:nvCxnSpPr>
        <p:spPr>
          <a:xfrm>
            <a:off x="2652129" y="1362287"/>
            <a:ext cx="0" cy="1238400"/>
          </a:xfrm>
          <a:prstGeom prst="straightConnector1">
            <a:avLst/>
          </a:prstGeom>
          <a:noFill/>
          <a:ln w="1587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7" name="Google Shape;1097;p71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346500d6769_1_0"/>
          <p:cNvSpPr txBox="1"/>
          <p:nvPr>
            <p:ph type="ftr" idx="11"/>
          </p:nvPr>
        </p:nvSpPr>
        <p:spPr>
          <a:xfrm>
            <a:off x="6151562" y="6355977"/>
            <a:ext cx="2795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1103" name="Google Shape;1103;g346500d6769_1_0"/>
          <p:cNvSpPr txBox="1"/>
          <p:nvPr>
            <p:ph type="sldNum" idx="12"/>
          </p:nvPr>
        </p:nvSpPr>
        <p:spPr>
          <a:xfrm>
            <a:off x="11465859" y="6356350"/>
            <a:ext cx="4071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pSp>
        <p:nvGrpSpPr>
          <p:cNvPr id="1104" name="Google Shape;1104;g346500d6769_1_0"/>
          <p:cNvGrpSpPr/>
          <p:nvPr/>
        </p:nvGrpSpPr>
        <p:grpSpPr>
          <a:xfrm>
            <a:off x="263717" y="452672"/>
            <a:ext cx="11532900" cy="1035000"/>
            <a:chOff x="1167" y="0"/>
            <a:chExt cx="11532900" cy="1035000"/>
          </a:xfrm>
        </p:grpSpPr>
        <p:sp>
          <p:nvSpPr>
            <p:cNvPr id="1105" name="Google Shape;1105;g346500d6769_1_0"/>
            <p:cNvSpPr/>
            <p:nvPr/>
          </p:nvSpPr>
          <p:spPr>
            <a:xfrm>
              <a:off x="1167" y="0"/>
              <a:ext cx="11532900" cy="1035000"/>
            </a:xfrm>
            <a:prstGeom prst="rect">
              <a:avLst/>
            </a:prstGeom>
            <a:solidFill>
              <a:srgbClr val="DC3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g346500d6769_1_0"/>
            <p:cNvSpPr txBox="1"/>
            <p:nvPr/>
          </p:nvSpPr>
          <p:spPr>
            <a:xfrm>
              <a:off x="1167" y="0"/>
              <a:ext cx="11532900" cy="10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Director of Sponsorship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Sreeram Balasubramanian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07" name="Google Shape;1107;g346500d6769_1_0"/>
          <p:cNvSpPr txBox="1"/>
          <p:nvPr/>
        </p:nvSpPr>
        <p:spPr>
          <a:xfrm>
            <a:off x="1175459" y="2681383"/>
            <a:ext cx="2198700" cy="1062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Sponsorship Specialist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Chris Cruz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08" name="Google Shape;1108;g346500d6769_1_0"/>
          <p:cNvSpPr txBox="1"/>
          <p:nvPr/>
        </p:nvSpPr>
        <p:spPr>
          <a:xfrm>
            <a:off x="4930835" y="2681384"/>
            <a:ext cx="2198700" cy="1062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Sponsorship Specialist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0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09" name="Google Shape;1109;g346500d6769_1_0"/>
          <p:cNvSpPr txBox="1"/>
          <p:nvPr/>
        </p:nvSpPr>
        <p:spPr>
          <a:xfrm>
            <a:off x="8817831" y="2614483"/>
            <a:ext cx="2198700" cy="1062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Sponsorship Specialist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0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10" name="Google Shape;1110;g346500d6769_1_0"/>
          <p:cNvCxnSpPr>
            <a:stCxn id="1106" idx="2"/>
            <a:endCxn id="1107" idx="0"/>
          </p:cNvCxnSpPr>
          <p:nvPr/>
        </p:nvCxnSpPr>
        <p:spPr>
          <a:xfrm rot="5400000">
            <a:off x="3555617" y="206822"/>
            <a:ext cx="1193700" cy="375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1" name="Google Shape;1111;g346500d6769_1_0"/>
          <p:cNvCxnSpPr>
            <a:stCxn id="1106" idx="2"/>
            <a:endCxn id="1109" idx="0"/>
          </p:cNvCxnSpPr>
          <p:nvPr/>
        </p:nvCxnSpPr>
        <p:spPr>
          <a:xfrm rot="-5400000" flipH="1">
            <a:off x="7410317" y="107522"/>
            <a:ext cx="1126800" cy="3887100"/>
          </a:xfrm>
          <a:prstGeom prst="bentConnector3">
            <a:avLst>
              <a:gd name="adj1" fmla="val 53342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2" name="Google Shape;1112;g346500d6769_1_0"/>
          <p:cNvCxnSpPr>
            <a:endCxn id="1108" idx="0"/>
          </p:cNvCxnSpPr>
          <p:nvPr/>
        </p:nvCxnSpPr>
        <p:spPr>
          <a:xfrm>
            <a:off x="6030185" y="2084684"/>
            <a:ext cx="0" cy="596700"/>
          </a:xfrm>
          <a:prstGeom prst="straightConnector1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3" name="Google Shape;1113;g346500d6769_1_0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346500d6769_1_15"/>
          <p:cNvSpPr txBox="1"/>
          <p:nvPr>
            <p:ph type="ctrTitle"/>
          </p:nvPr>
        </p:nvSpPr>
        <p:spPr>
          <a:xfrm>
            <a:off x="329184" y="3236976"/>
            <a:ext cx="57213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r>
              <a:rPr lang="en-US"/>
              <a:t>MEMBERSHIP</a:t>
            </a:r>
            <a:br>
              <a:rPr lang="en-US"/>
            </a:br>
            <a:r>
              <a:rPr lang="en-US"/>
              <a:t>MAI TRAN, VP</a:t>
            </a:r>
            <a:endParaRPr lang="en-US"/>
          </a:p>
        </p:txBody>
      </p:sp>
      <p:sp>
        <p:nvSpPr>
          <p:cNvPr id="1119" name="Google Shape;1119;g346500d6769_1_15"/>
          <p:cNvSpPr txBox="1"/>
          <p:nvPr>
            <p:ph type="ftr" idx="11"/>
          </p:nvPr>
        </p:nvSpPr>
        <p:spPr>
          <a:xfrm>
            <a:off x="6151562" y="6355977"/>
            <a:ext cx="2795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1120" name="Google Shape;1120;g346500d6769_1_15"/>
          <p:cNvSpPr txBox="1"/>
          <p:nvPr>
            <p:ph type="sldNum" idx="12"/>
          </p:nvPr>
        </p:nvSpPr>
        <p:spPr>
          <a:xfrm>
            <a:off x="11465859" y="6356350"/>
            <a:ext cx="4071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121" name="Google Shape;1121;g346500d6769_1_15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346500d6769_1_22"/>
          <p:cNvSpPr/>
          <p:nvPr/>
        </p:nvSpPr>
        <p:spPr>
          <a:xfrm>
            <a:off x="5860473" y="1980025"/>
            <a:ext cx="2544900" cy="8676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7" name="Google Shape;1127;g346500d6769_1_22"/>
          <p:cNvSpPr txBox="1"/>
          <p:nvPr>
            <p:ph type="ftr" idx="11"/>
          </p:nvPr>
        </p:nvSpPr>
        <p:spPr>
          <a:xfrm>
            <a:off x="6151562" y="6355977"/>
            <a:ext cx="2795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1128" name="Google Shape;1128;g346500d6769_1_22"/>
          <p:cNvSpPr txBox="1"/>
          <p:nvPr>
            <p:ph type="sldNum" idx="12"/>
          </p:nvPr>
        </p:nvSpPr>
        <p:spPr>
          <a:xfrm>
            <a:off x="11465859" y="6356350"/>
            <a:ext cx="4071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129" name="Google Shape;1129;g346500d6769_1_22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  <p:sp>
        <p:nvSpPr>
          <p:cNvPr id="1130" name="Google Shape;1130;g346500d6769_1_22"/>
          <p:cNvSpPr txBox="1"/>
          <p:nvPr/>
        </p:nvSpPr>
        <p:spPr>
          <a:xfrm>
            <a:off x="5967750" y="1950925"/>
            <a:ext cx="2313900" cy="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b="1">
                <a:solidFill>
                  <a:schemeClr val="lt1"/>
                </a:solidFill>
              </a:rPr>
              <a:t>Members </a:t>
            </a: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Data Analy</a:t>
            </a:r>
            <a:r>
              <a:rPr lang="en-US" b="1">
                <a:solidFill>
                  <a:schemeClr val="lt1"/>
                </a:solidFill>
              </a:rPr>
              <a:t>si</a:t>
            </a: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 Manager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Parth Gohil</a:t>
            </a:r>
            <a:endParaRPr sz="1400" b="0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31" name="Google Shape;1131;g346500d6769_1_22"/>
          <p:cNvGrpSpPr/>
          <p:nvPr/>
        </p:nvGrpSpPr>
        <p:grpSpPr>
          <a:xfrm>
            <a:off x="155172" y="228600"/>
            <a:ext cx="11717700" cy="2648126"/>
            <a:chOff x="2773" y="0"/>
            <a:chExt cx="11717700" cy="2648126"/>
          </a:xfrm>
        </p:grpSpPr>
        <p:sp>
          <p:nvSpPr>
            <p:cNvPr id="1132" name="Google Shape;1132;g346500d6769_1_22"/>
            <p:cNvSpPr/>
            <p:nvPr/>
          </p:nvSpPr>
          <p:spPr>
            <a:xfrm>
              <a:off x="5835526" y="1451275"/>
              <a:ext cx="4056300" cy="25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071"/>
                  </a:lnTo>
                  <a:lnTo>
                    <a:pt x="120000" y="81071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3BED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3" name="Google Shape;1133;g346500d6769_1_22"/>
            <p:cNvSpPr/>
            <p:nvPr/>
          </p:nvSpPr>
          <p:spPr>
            <a:xfrm>
              <a:off x="2773" y="0"/>
              <a:ext cx="11717700" cy="1451400"/>
            </a:xfrm>
            <a:prstGeom prst="rect">
              <a:avLst/>
            </a:prstGeom>
            <a:solidFill>
              <a:srgbClr val="DC3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g346500d6769_1_22"/>
            <p:cNvSpPr txBox="1"/>
            <p:nvPr/>
          </p:nvSpPr>
          <p:spPr>
            <a:xfrm>
              <a:off x="2773" y="0"/>
              <a:ext cx="11717700" cy="14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Director of Membership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g346500d6769_1_22"/>
            <p:cNvSpPr/>
            <p:nvPr/>
          </p:nvSpPr>
          <p:spPr>
            <a:xfrm>
              <a:off x="593850" y="1722326"/>
              <a:ext cx="2661900" cy="925800"/>
            </a:xfrm>
            <a:prstGeom prst="rect">
              <a:avLst/>
            </a:prstGeom>
            <a:solidFill>
              <a:srgbClr val="8A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g346500d6769_1_22"/>
            <p:cNvSpPr txBox="1"/>
            <p:nvPr/>
          </p:nvSpPr>
          <p:spPr>
            <a:xfrm>
              <a:off x="593850" y="1722326"/>
              <a:ext cx="2661900" cy="92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Member Orientation Manager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C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Amol Chitte</a:t>
              </a: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g346500d6769_1_22"/>
            <p:cNvSpPr/>
            <p:nvPr/>
          </p:nvSpPr>
          <p:spPr>
            <a:xfrm>
              <a:off x="3430362" y="1751426"/>
              <a:ext cx="2118300" cy="867600"/>
            </a:xfrm>
            <a:prstGeom prst="rect">
              <a:avLst/>
            </a:prstGeom>
            <a:solidFill>
              <a:srgbClr val="8A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g346500d6769_1_22"/>
            <p:cNvSpPr txBox="1"/>
            <p:nvPr/>
          </p:nvSpPr>
          <p:spPr>
            <a:xfrm>
              <a:off x="3430349" y="1722326"/>
              <a:ext cx="2118300" cy="92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NMO Coordinator 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400" b="0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9" name="Google Shape;1139;g346500d6769_1_22"/>
            <p:cNvSpPr/>
            <p:nvPr/>
          </p:nvSpPr>
          <p:spPr>
            <a:xfrm>
              <a:off x="8412401" y="1722325"/>
              <a:ext cx="2910600" cy="925800"/>
            </a:xfrm>
            <a:prstGeom prst="rect">
              <a:avLst/>
            </a:prstGeom>
            <a:solidFill>
              <a:srgbClr val="8A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0" name="Google Shape;1140;g346500d6769_1_22"/>
            <p:cNvSpPr txBox="1"/>
            <p:nvPr/>
          </p:nvSpPr>
          <p:spPr>
            <a:xfrm>
              <a:off x="8469351" y="1722325"/>
              <a:ext cx="2910600" cy="92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Membership Relations Manager 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Jocelyn Danque</a:t>
              </a:r>
              <a:endPara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g346500d6769_1_22"/>
            <p:cNvSpPr/>
            <p:nvPr/>
          </p:nvSpPr>
          <p:spPr>
            <a:xfrm>
              <a:off x="1984376" y="1451275"/>
              <a:ext cx="3851100" cy="27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3962"/>
                  </a:lnTo>
                  <a:lnTo>
                    <a:pt x="0" y="83962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03BED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42" name="Google Shape;1142;g346500d6769_1_22"/>
          <p:cNvSpPr/>
          <p:nvPr/>
        </p:nvSpPr>
        <p:spPr>
          <a:xfrm>
            <a:off x="4356225" y="1658425"/>
            <a:ext cx="1631700" cy="2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83962"/>
                </a:lnTo>
                <a:lnTo>
                  <a:pt x="0" y="83962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03BE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3" name="Google Shape;1143;g346500d6769_1_22"/>
          <p:cNvSpPr/>
          <p:nvPr/>
        </p:nvSpPr>
        <p:spPr>
          <a:xfrm>
            <a:off x="5987925" y="1643875"/>
            <a:ext cx="1510800" cy="32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81071"/>
                </a:lnTo>
                <a:lnTo>
                  <a:pt x="120000" y="81071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03BE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346500d6769_1_40"/>
          <p:cNvSpPr txBox="1"/>
          <p:nvPr>
            <p:ph type="ftr" idx="11"/>
          </p:nvPr>
        </p:nvSpPr>
        <p:spPr>
          <a:xfrm>
            <a:off x="6151562" y="6355977"/>
            <a:ext cx="2795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1149" name="Google Shape;1149;g346500d6769_1_40"/>
          <p:cNvSpPr txBox="1"/>
          <p:nvPr>
            <p:ph type="sldNum" idx="12"/>
          </p:nvPr>
        </p:nvSpPr>
        <p:spPr>
          <a:xfrm>
            <a:off x="11465859" y="6356350"/>
            <a:ext cx="4071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pSp>
        <p:nvGrpSpPr>
          <p:cNvPr id="1150" name="Google Shape;1150;g346500d6769_1_40"/>
          <p:cNvGrpSpPr/>
          <p:nvPr/>
        </p:nvGrpSpPr>
        <p:grpSpPr>
          <a:xfrm>
            <a:off x="497572" y="843257"/>
            <a:ext cx="11490900" cy="3508656"/>
            <a:chOff x="1163" y="781440"/>
            <a:chExt cx="11490900" cy="3508656"/>
          </a:xfrm>
        </p:grpSpPr>
        <p:sp>
          <p:nvSpPr>
            <p:cNvPr id="1151" name="Google Shape;1151;g346500d6769_1_40"/>
            <p:cNvSpPr/>
            <p:nvPr/>
          </p:nvSpPr>
          <p:spPr>
            <a:xfrm>
              <a:off x="1163" y="781440"/>
              <a:ext cx="11490900" cy="1031400"/>
            </a:xfrm>
            <a:prstGeom prst="rect">
              <a:avLst/>
            </a:prstGeom>
            <a:solidFill>
              <a:srgbClr val="DC3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2" name="Google Shape;1152;g346500d6769_1_40"/>
            <p:cNvSpPr txBox="1"/>
            <p:nvPr/>
          </p:nvSpPr>
          <p:spPr>
            <a:xfrm>
              <a:off x="1163" y="781440"/>
              <a:ext cx="11490900" cy="10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anose="020B0604020202020204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Director of Military Outreach 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Jake Lowe</a:t>
              </a:r>
              <a:endPara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3" name="Google Shape;1153;g346500d6769_1_40"/>
            <p:cNvSpPr/>
            <p:nvPr/>
          </p:nvSpPr>
          <p:spPr>
            <a:xfrm>
              <a:off x="1435704" y="3240996"/>
              <a:ext cx="2169900" cy="1049100"/>
            </a:xfrm>
            <a:prstGeom prst="rect">
              <a:avLst/>
            </a:prstGeom>
            <a:solidFill>
              <a:srgbClr val="8A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4" name="Google Shape;1154;g346500d6769_1_40"/>
            <p:cNvSpPr txBox="1"/>
            <p:nvPr/>
          </p:nvSpPr>
          <p:spPr>
            <a:xfrm>
              <a:off x="1435704" y="3240996"/>
              <a:ext cx="2169900" cy="10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Corporate  Partnership Lead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Ash Pant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5" name="Google Shape;1155;g346500d6769_1_40"/>
            <p:cNvSpPr/>
            <p:nvPr/>
          </p:nvSpPr>
          <p:spPr>
            <a:xfrm>
              <a:off x="4544488" y="3238964"/>
              <a:ext cx="2429700" cy="1022100"/>
            </a:xfrm>
            <a:prstGeom prst="rect">
              <a:avLst/>
            </a:prstGeom>
            <a:solidFill>
              <a:srgbClr val="8A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6" name="Google Shape;1156;g346500d6769_1_40"/>
            <p:cNvSpPr txBox="1"/>
            <p:nvPr/>
          </p:nvSpPr>
          <p:spPr>
            <a:xfrm>
              <a:off x="4576025" y="3238964"/>
              <a:ext cx="2340900" cy="102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Military Outreach Lead 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Glen Howie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57" name="Google Shape;1157;g346500d6769_1_40"/>
          <p:cNvSpPr txBox="1"/>
          <p:nvPr/>
        </p:nvSpPr>
        <p:spPr>
          <a:xfrm>
            <a:off x="7908399" y="3300781"/>
            <a:ext cx="2340900" cy="1022100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Military Outreach 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Lead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0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58" name="Google Shape;1158;g346500d6769_1_40"/>
          <p:cNvCxnSpPr>
            <a:stCxn id="1152" idx="2"/>
            <a:endCxn id="1156" idx="0"/>
          </p:cNvCxnSpPr>
          <p:nvPr/>
        </p:nvCxnSpPr>
        <p:spPr>
          <a:xfrm rot="-5400000" flipH="1">
            <a:off x="5530222" y="2587457"/>
            <a:ext cx="14262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9" name="Google Shape;1159;g346500d6769_1_40"/>
          <p:cNvCxnSpPr>
            <a:endCxn id="1154" idx="0"/>
          </p:cNvCxnSpPr>
          <p:nvPr/>
        </p:nvCxnSpPr>
        <p:spPr>
          <a:xfrm>
            <a:off x="3017063" y="1880813"/>
            <a:ext cx="0" cy="1422000"/>
          </a:xfrm>
          <a:prstGeom prst="straightConnector1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0" name="Google Shape;1160;g346500d6769_1_40"/>
          <p:cNvCxnSpPr>
            <a:endCxn id="1157" idx="0"/>
          </p:cNvCxnSpPr>
          <p:nvPr/>
        </p:nvCxnSpPr>
        <p:spPr>
          <a:xfrm>
            <a:off x="9078849" y="1665481"/>
            <a:ext cx="0" cy="1635300"/>
          </a:xfrm>
          <a:prstGeom prst="straightConnector1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1" name="Google Shape;1161;g346500d6769_1_40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346500d6769_1_57"/>
          <p:cNvSpPr/>
          <p:nvPr/>
        </p:nvSpPr>
        <p:spPr>
          <a:xfrm>
            <a:off x="209338" y="3084030"/>
            <a:ext cx="2340900" cy="10221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7" name="Google Shape;1167;g346500d6769_1_57"/>
          <p:cNvSpPr txBox="1"/>
          <p:nvPr>
            <p:ph type="sldNum" idx="12"/>
          </p:nvPr>
        </p:nvSpPr>
        <p:spPr>
          <a:xfrm>
            <a:off x="11465859" y="6356350"/>
            <a:ext cx="4071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168" name="Google Shape;1168;g346500d6769_1_57"/>
          <p:cNvSpPr/>
          <p:nvPr/>
        </p:nvSpPr>
        <p:spPr>
          <a:xfrm>
            <a:off x="119942" y="302838"/>
            <a:ext cx="11952000" cy="1350000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69" name="Google Shape;1169;g346500d6769_1_57"/>
          <p:cNvSpPr txBox="1"/>
          <p:nvPr/>
        </p:nvSpPr>
        <p:spPr>
          <a:xfrm>
            <a:off x="119942" y="302838"/>
            <a:ext cx="119520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Academic Outreach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Roderick Conwi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0" name="Google Shape;1170;g346500d6769_1_57"/>
          <p:cNvSpPr/>
          <p:nvPr/>
        </p:nvSpPr>
        <p:spPr>
          <a:xfrm>
            <a:off x="2800137" y="3084015"/>
            <a:ext cx="2435100" cy="9894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1" name="Google Shape;1171;g346500d6769_1_57"/>
          <p:cNvSpPr txBox="1"/>
          <p:nvPr/>
        </p:nvSpPr>
        <p:spPr>
          <a:xfrm>
            <a:off x="2912325" y="3154100"/>
            <a:ext cx="2223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Academic Outreach Project Manager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Tricia Carrillo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2" name="Google Shape;1172;g346500d6769_1_57"/>
          <p:cNvSpPr/>
          <p:nvPr/>
        </p:nvSpPr>
        <p:spPr>
          <a:xfrm>
            <a:off x="8559587" y="3075791"/>
            <a:ext cx="2325300" cy="10152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3" name="Google Shape;1173;g346500d6769_1_57"/>
          <p:cNvSpPr txBox="1"/>
          <p:nvPr/>
        </p:nvSpPr>
        <p:spPr>
          <a:xfrm>
            <a:off x="8585650" y="3236000"/>
            <a:ext cx="22233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Academic Outreach Project Manager  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en-US" b="1">
                <a:solidFill>
                  <a:srgbClr val="FFFF00"/>
                </a:solidFill>
              </a:rPr>
              <a:t>Open Position</a:t>
            </a:r>
            <a:endParaRPr b="1">
              <a:solidFill>
                <a:srgbClr val="FFC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4" name="Google Shape;1174;g346500d6769_1_57"/>
          <p:cNvSpPr txBox="1"/>
          <p:nvPr/>
        </p:nvSpPr>
        <p:spPr>
          <a:xfrm>
            <a:off x="209338" y="3058314"/>
            <a:ext cx="23409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Academic Outreach Project Manager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en-US" b="1">
                <a:solidFill>
                  <a:srgbClr val="FFFF00"/>
                </a:solidFill>
              </a:rPr>
              <a:t>Fenia Fedotovskikh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175" name="Google Shape;1175;g346500d6769_1_57"/>
          <p:cNvSpPr/>
          <p:nvPr/>
        </p:nvSpPr>
        <p:spPr>
          <a:xfrm>
            <a:off x="5600015" y="3083980"/>
            <a:ext cx="2435100" cy="989400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6" name="Google Shape;1176;g346500d6769_1_57"/>
          <p:cNvSpPr txBox="1"/>
          <p:nvPr/>
        </p:nvSpPr>
        <p:spPr>
          <a:xfrm>
            <a:off x="5705848" y="3125191"/>
            <a:ext cx="2223300" cy="828300"/>
          </a:xfrm>
          <a:prstGeom prst="rect">
            <a:avLst/>
          </a:prstGeom>
          <a:noFill/>
          <a:ln w="9525" cap="flat" cmpd="sng">
            <a:solidFill>
              <a:srgbClr val="A568D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Academic Outreach Project Manager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Omnia Attia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7" name="Google Shape;1177;g346500d6769_1_57"/>
          <p:cNvSpPr txBox="1"/>
          <p:nvPr/>
        </p:nvSpPr>
        <p:spPr>
          <a:xfrm>
            <a:off x="11666200" y="39080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8" name="Google Shape;1178;g346500d6769_1_57"/>
          <p:cNvSpPr txBox="1"/>
          <p:nvPr/>
        </p:nvSpPr>
        <p:spPr>
          <a:xfrm>
            <a:off x="8584050" y="4198950"/>
            <a:ext cx="2325300" cy="8586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rgbClr val="A568D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Academic Outreach Project Manager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en-US" b="1">
                <a:solidFill>
                  <a:srgbClr val="FFFF00"/>
                </a:solidFill>
              </a:rPr>
              <a:t>Open Position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179" name="Google Shape;1179;g346500d6769_1_57"/>
          <p:cNvSpPr txBox="1"/>
          <p:nvPr/>
        </p:nvSpPr>
        <p:spPr>
          <a:xfrm>
            <a:off x="8551763" y="5165500"/>
            <a:ext cx="2340900" cy="9591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Academic Outreach Project Manager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80" name="Google Shape;1180;g346500d6769_1_57"/>
          <p:cNvCxnSpPr>
            <a:stCxn id="1169" idx="2"/>
            <a:endCxn id="1174" idx="0"/>
          </p:cNvCxnSpPr>
          <p:nvPr/>
        </p:nvCxnSpPr>
        <p:spPr>
          <a:xfrm rot="5400000">
            <a:off x="3035042" y="-2562"/>
            <a:ext cx="1405500" cy="47163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1" name="Google Shape;1181;g346500d6769_1_57"/>
          <p:cNvCxnSpPr>
            <a:stCxn id="1169" idx="2"/>
            <a:endCxn id="1173" idx="0"/>
          </p:cNvCxnSpPr>
          <p:nvPr/>
        </p:nvCxnSpPr>
        <p:spPr>
          <a:xfrm rot="-5400000" flipH="1">
            <a:off x="7105142" y="643638"/>
            <a:ext cx="1583100" cy="3601500"/>
          </a:xfrm>
          <a:prstGeom prst="bentConnector3">
            <a:avLst>
              <a:gd name="adj1" fmla="val 44347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2" name="Google Shape;1182;g346500d6769_1_57"/>
          <p:cNvCxnSpPr>
            <a:endCxn id="1171" idx="0"/>
          </p:cNvCxnSpPr>
          <p:nvPr/>
        </p:nvCxnSpPr>
        <p:spPr>
          <a:xfrm flipH="1">
            <a:off x="4024125" y="2367800"/>
            <a:ext cx="26700" cy="7863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3" name="Google Shape;1183;g346500d6769_1_57"/>
          <p:cNvCxnSpPr>
            <a:endCxn id="1176" idx="0"/>
          </p:cNvCxnSpPr>
          <p:nvPr/>
        </p:nvCxnSpPr>
        <p:spPr>
          <a:xfrm>
            <a:off x="6796798" y="2367691"/>
            <a:ext cx="20700" cy="7575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4" name="Google Shape;1184;g346500d6769_1_57"/>
          <p:cNvCxnSpPr>
            <a:endCxn id="1178" idx="3"/>
          </p:cNvCxnSpPr>
          <p:nvPr/>
        </p:nvCxnSpPr>
        <p:spPr>
          <a:xfrm rot="5400000">
            <a:off x="9695850" y="2891550"/>
            <a:ext cx="2950200" cy="523200"/>
          </a:xfrm>
          <a:prstGeom prst="bentConnector2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5" name="Google Shape;1185;g346500d6769_1_57"/>
          <p:cNvCxnSpPr/>
          <p:nvPr/>
        </p:nvCxnSpPr>
        <p:spPr>
          <a:xfrm rot="5400000">
            <a:off x="10693200" y="4831575"/>
            <a:ext cx="955500" cy="523200"/>
          </a:xfrm>
          <a:prstGeom prst="bentConnector3">
            <a:avLst>
              <a:gd name="adj1" fmla="val 100243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6" name="Google Shape;1186;g346500d6769_1_57"/>
          <p:cNvSpPr txBox="1"/>
          <p:nvPr>
            <p:ph type="ftr" idx="11"/>
          </p:nvPr>
        </p:nvSpPr>
        <p:spPr>
          <a:xfrm>
            <a:off x="6151562" y="6355977"/>
            <a:ext cx="2795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1187" name="Google Shape;1187;g346500d6769_1_57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3465a223cc6_0_43"/>
          <p:cNvSpPr txBox="1"/>
          <p:nvPr>
            <p:ph type="sldNum" idx="12"/>
          </p:nvPr>
        </p:nvSpPr>
        <p:spPr>
          <a:xfrm>
            <a:off x="11465859" y="6356350"/>
            <a:ext cx="4071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193" name="Google Shape;1193;g3465a223cc6_0_43"/>
          <p:cNvSpPr/>
          <p:nvPr/>
        </p:nvSpPr>
        <p:spPr>
          <a:xfrm>
            <a:off x="119942" y="302838"/>
            <a:ext cx="11952000" cy="1350000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4" name="Google Shape;1194;g3465a223cc6_0_43"/>
          <p:cNvSpPr txBox="1"/>
          <p:nvPr/>
        </p:nvSpPr>
        <p:spPr>
          <a:xfrm>
            <a:off x="119942" y="302838"/>
            <a:ext cx="119520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Corporate Outreach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b="1">
                <a:solidFill>
                  <a:srgbClr val="FFFF00"/>
                </a:solidFill>
              </a:rPr>
              <a:t>Priya Sharma</a:t>
            </a:r>
            <a:endParaRPr sz="1400" b="0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5" name="Google Shape;1195;g3465a223cc6_0_43"/>
          <p:cNvSpPr txBox="1"/>
          <p:nvPr>
            <p:ph type="ftr" idx="11"/>
          </p:nvPr>
        </p:nvSpPr>
        <p:spPr>
          <a:xfrm>
            <a:off x="6151562" y="6355977"/>
            <a:ext cx="2795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1196" name="Google Shape;1196;g3465a223cc6_0_43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"/>
          <p:cNvSpPr txBox="1"/>
          <p:nvPr>
            <p:ph type="ctrTitle"/>
          </p:nvPr>
        </p:nvSpPr>
        <p:spPr>
          <a:xfrm>
            <a:off x="329184" y="3236976"/>
            <a:ext cx="570734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r>
              <a:rPr lang="en-US" b="1"/>
              <a:t>OPERATIONS</a:t>
            </a:r>
            <a:br>
              <a:rPr lang="en-US"/>
            </a:br>
            <a:r>
              <a:rPr lang="en-US"/>
              <a:t>ELIZABETH BLUSH</a:t>
            </a:r>
            <a:r>
              <a:rPr lang="en-US" sz="4000" b="1">
                <a:solidFill>
                  <a:schemeClr val="lt1"/>
                </a:solidFill>
              </a:rPr>
              <a:t>, </a:t>
            </a:r>
            <a:r>
              <a:rPr lang="en-US"/>
              <a:t>VP</a:t>
            </a:r>
            <a:endParaRPr lang="en-US"/>
          </a:p>
        </p:txBody>
      </p:sp>
      <p:sp>
        <p:nvSpPr>
          <p:cNvPr id="519" name="Google Shape;519;p4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 2025</a:t>
            </a:r>
            <a:endParaRPr lang="en-US"/>
          </a:p>
        </p:txBody>
      </p:sp>
      <p:sp>
        <p:nvSpPr>
          <p:cNvPr id="520" name="Google Shape;520;p4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521" name="Google Shape;521;p4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522" name="Google Shape;522;p4"/>
          <p:cNvSpPr txBox="1"/>
          <p:nvPr/>
        </p:nvSpPr>
        <p:spPr>
          <a:xfrm>
            <a:off x="-335900" y="-1025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operations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7" name="Google Shape;527;g3465a223cc6_0_0"/>
          <p:cNvCxnSpPr/>
          <p:nvPr/>
        </p:nvCxnSpPr>
        <p:spPr>
          <a:xfrm>
            <a:off x="5219659" y="4031681"/>
            <a:ext cx="1818900" cy="10200"/>
          </a:xfrm>
          <a:prstGeom prst="straightConnector1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8" name="Google Shape;528;g3465a223cc6_0_0"/>
          <p:cNvSpPr txBox="1"/>
          <p:nvPr>
            <p:ph type="ftr" idx="11"/>
          </p:nvPr>
        </p:nvSpPr>
        <p:spPr>
          <a:xfrm>
            <a:off x="6151562" y="6355977"/>
            <a:ext cx="2795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PMI-OC Organization Chart</a:t>
            </a:r>
            <a:endParaRPr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9" name="Google Shape;529;g3465a223cc6_0_0"/>
          <p:cNvSpPr txBox="1"/>
          <p:nvPr>
            <p:ph type="sldNum" idx="12"/>
          </p:nvPr>
        </p:nvSpPr>
        <p:spPr>
          <a:xfrm>
            <a:off x="11465859" y="6356350"/>
            <a:ext cx="4071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530" name="Google Shape;530;g3465a223cc6_0_0"/>
          <p:cNvSpPr/>
          <p:nvPr/>
        </p:nvSpPr>
        <p:spPr>
          <a:xfrm>
            <a:off x="3155646" y="3475137"/>
            <a:ext cx="2368800" cy="1089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1" name="Google Shape;531;g3465a223cc6_0_0"/>
          <p:cNvSpPr/>
          <p:nvPr/>
        </p:nvSpPr>
        <p:spPr>
          <a:xfrm>
            <a:off x="6795964" y="3492273"/>
            <a:ext cx="2368800" cy="1089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2" name="Google Shape;532;g3465a223cc6_0_0"/>
          <p:cNvSpPr txBox="1"/>
          <p:nvPr/>
        </p:nvSpPr>
        <p:spPr>
          <a:xfrm>
            <a:off x="6795977" y="3579726"/>
            <a:ext cx="23688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Mentoring Program Coordinator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Elaine Ha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3" name="Google Shape;533;g3465a223cc6_0_0"/>
          <p:cNvSpPr txBox="1"/>
          <p:nvPr/>
        </p:nvSpPr>
        <p:spPr>
          <a:xfrm>
            <a:off x="3155659" y="3460781"/>
            <a:ext cx="23688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Mentoring Program Coordinator</a:t>
            </a:r>
            <a:endParaRPr sz="1400" b="1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Joli Mercado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34" name="Google Shape;534;g3465a223cc6_0_0"/>
          <p:cNvCxnSpPr/>
          <p:nvPr/>
        </p:nvCxnSpPr>
        <p:spPr>
          <a:xfrm>
            <a:off x="5219659" y="2640456"/>
            <a:ext cx="1818900" cy="10200"/>
          </a:xfrm>
          <a:prstGeom prst="straightConnector1">
            <a:avLst/>
          </a:prstGeom>
          <a:noFill/>
          <a:ln w="9525" cap="flat" cmpd="sng">
            <a:solidFill>
              <a:srgbClr val="00B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5" name="Google Shape;535;g3465a223cc6_0_0"/>
          <p:cNvSpPr/>
          <p:nvPr/>
        </p:nvSpPr>
        <p:spPr>
          <a:xfrm>
            <a:off x="236412" y="90611"/>
            <a:ext cx="11719200" cy="1051800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g3465a223cc6_0_0"/>
          <p:cNvSpPr txBox="1"/>
          <p:nvPr/>
        </p:nvSpPr>
        <p:spPr>
          <a:xfrm>
            <a:off x="236412" y="90611"/>
            <a:ext cx="117192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Mentorship Program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Helen So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g3465a223cc6_0_0"/>
          <p:cNvSpPr/>
          <p:nvPr/>
        </p:nvSpPr>
        <p:spPr>
          <a:xfrm>
            <a:off x="3191939" y="2094083"/>
            <a:ext cx="2296200" cy="1116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g3465a223cc6_0_0"/>
          <p:cNvSpPr/>
          <p:nvPr/>
        </p:nvSpPr>
        <p:spPr>
          <a:xfrm>
            <a:off x="6795984" y="2120008"/>
            <a:ext cx="2368800" cy="1089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g3465a223cc6_0_0"/>
          <p:cNvSpPr txBox="1"/>
          <p:nvPr/>
        </p:nvSpPr>
        <p:spPr>
          <a:xfrm>
            <a:off x="6795984" y="2119993"/>
            <a:ext cx="23688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Mentoring Program Coordinator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James Lucas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0" name="Google Shape;540;g3465a223cc6_0_0"/>
          <p:cNvSpPr txBox="1"/>
          <p:nvPr/>
        </p:nvSpPr>
        <p:spPr>
          <a:xfrm>
            <a:off x="3155659" y="2095956"/>
            <a:ext cx="23688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Mentoring Program 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Project Manager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accent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Nam Nguyen</a:t>
            </a:r>
            <a:endParaRPr sz="1400" b="1" i="0" u="none" strike="noStrike" cap="none">
              <a:solidFill>
                <a:schemeClr val="accent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41" name="Google Shape;541;g3465a223cc6_0_0"/>
          <p:cNvCxnSpPr>
            <a:stCxn id="536" idx="2"/>
          </p:cNvCxnSpPr>
          <p:nvPr/>
        </p:nvCxnSpPr>
        <p:spPr>
          <a:xfrm rot="-5400000" flipH="1">
            <a:off x="4666962" y="2571461"/>
            <a:ext cx="2896200" cy="38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2" name="Google Shape;542;g3465a223cc6_0_0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"/>
          <p:cNvSpPr txBox="1"/>
          <p:nvPr>
            <p:ph type="dt" idx="10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  <p:sp>
        <p:nvSpPr>
          <p:cNvPr id="548" name="Google Shape;548;p6"/>
          <p:cNvSpPr txBox="1"/>
          <p:nvPr>
            <p:ph type="ftr" idx="11"/>
          </p:nvPr>
        </p:nvSpPr>
        <p:spPr>
          <a:xfrm>
            <a:off x="6136981" y="6291862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549" name="Google Shape;549;p6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grpSp>
        <p:nvGrpSpPr>
          <p:cNvPr id="550" name="Google Shape;550;p6"/>
          <p:cNvGrpSpPr/>
          <p:nvPr/>
        </p:nvGrpSpPr>
        <p:grpSpPr>
          <a:xfrm>
            <a:off x="402953" y="-53019"/>
            <a:ext cx="11495913" cy="2716319"/>
            <a:chOff x="174354" y="1895"/>
            <a:chExt cx="11495913" cy="2266536"/>
          </a:xfrm>
        </p:grpSpPr>
        <p:sp>
          <p:nvSpPr>
            <p:cNvPr id="551" name="Google Shape;551;p6"/>
            <p:cNvSpPr/>
            <p:nvPr/>
          </p:nvSpPr>
          <p:spPr>
            <a:xfrm>
              <a:off x="174354" y="1895"/>
              <a:ext cx="11495913" cy="541373"/>
            </a:xfrm>
            <a:prstGeom prst="rect">
              <a:avLst/>
            </a:prstGeom>
            <a:solidFill>
              <a:srgbClr val="DC3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6"/>
            <p:cNvSpPr txBox="1"/>
            <p:nvPr/>
          </p:nvSpPr>
          <p:spPr>
            <a:xfrm>
              <a:off x="174354" y="1895"/>
              <a:ext cx="11495913" cy="541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Director of Dinner/Breakfast Program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 </a:t>
              </a:r>
              <a:endParaRPr sz="1600" b="0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4863396" y="729612"/>
              <a:ext cx="2031395" cy="443156"/>
            </a:xfrm>
            <a:prstGeom prst="rect">
              <a:avLst/>
            </a:prstGeom>
            <a:solidFill>
              <a:srgbClr val="8A6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6"/>
            <p:cNvSpPr txBox="1"/>
            <p:nvPr/>
          </p:nvSpPr>
          <p:spPr>
            <a:xfrm>
              <a:off x="4906612" y="750175"/>
              <a:ext cx="1911799" cy="337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Dinner /Breakfast Programs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456399" y="1474744"/>
              <a:ext cx="1962094" cy="79368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6"/>
            <p:cNvSpPr txBox="1"/>
            <p:nvPr/>
          </p:nvSpPr>
          <p:spPr>
            <a:xfrm>
              <a:off x="516538" y="1562201"/>
              <a:ext cx="1841816" cy="679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Assistant Director</a:t>
              </a:r>
              <a:endPara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Stephanie Paramore Jones</a:t>
              </a:r>
              <a:endPara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 panose="020B0604020202020204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2731912" y="1474743"/>
              <a:ext cx="1878089" cy="7763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6"/>
            <p:cNvSpPr txBox="1"/>
            <p:nvPr/>
          </p:nvSpPr>
          <p:spPr>
            <a:xfrm>
              <a:off x="2819951" y="1509449"/>
              <a:ext cx="1658137" cy="669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Dinner Program Coordinator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Sueann Parikh</a:t>
              </a:r>
              <a:endParaRPr sz="12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4857871" y="1498043"/>
              <a:ext cx="2006200" cy="756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6"/>
            <p:cNvSpPr txBox="1"/>
            <p:nvPr/>
          </p:nvSpPr>
          <p:spPr>
            <a:xfrm>
              <a:off x="4974350" y="1545718"/>
              <a:ext cx="1786102" cy="577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Dinner Registration Program Manager</a:t>
              </a:r>
              <a:endPara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Amy Wong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7080099" y="1474743"/>
              <a:ext cx="1878089" cy="7562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6"/>
            <p:cNvSpPr txBox="1"/>
            <p:nvPr/>
          </p:nvSpPr>
          <p:spPr>
            <a:xfrm>
              <a:off x="7158690" y="1510710"/>
              <a:ext cx="1720905" cy="624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Dinner Project Manager </a:t>
              </a:r>
              <a:endParaRPr sz="12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Brianna Campbell</a:t>
              </a:r>
              <a:endParaRPr sz="12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9303582" y="1474742"/>
              <a:ext cx="1886518" cy="7562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4" name="Google Shape;564;p6"/>
            <p:cNvSpPr txBox="1"/>
            <p:nvPr/>
          </p:nvSpPr>
          <p:spPr>
            <a:xfrm>
              <a:off x="9462641" y="1457401"/>
              <a:ext cx="1662719" cy="6970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Dinner Project Manager 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endParaRPr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 panose="020B0604020202020204"/>
                <a:buNone/>
              </a:pPr>
              <a:r>
                <a:rPr lang="en-US" sz="1100" b="1" i="0" u="none" strike="noStrike" cap="none">
                  <a:solidFill>
                    <a:srgbClr val="FFFF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Open Position</a:t>
              </a:r>
              <a:endParaRPr sz="11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65" name="Google Shape;565;p6"/>
          <p:cNvSpPr/>
          <p:nvPr/>
        </p:nvSpPr>
        <p:spPr>
          <a:xfrm>
            <a:off x="7313923" y="2937484"/>
            <a:ext cx="1872864" cy="8128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6" name="Google Shape;566;p6"/>
          <p:cNvSpPr txBox="1"/>
          <p:nvPr/>
        </p:nvSpPr>
        <p:spPr>
          <a:xfrm>
            <a:off x="7485682" y="2982920"/>
            <a:ext cx="1518466" cy="62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Dinner Project Manager </a:t>
            </a:r>
            <a:endParaRPr sz="12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Ashley Tran</a:t>
            </a:r>
            <a:endParaRPr sz="1200" b="1" i="0" u="none" strike="noStrike" cap="none">
              <a:solidFill>
                <a:srgbClr val="FFC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7" name="Google Shape;567;p6"/>
          <p:cNvSpPr/>
          <p:nvPr/>
        </p:nvSpPr>
        <p:spPr>
          <a:xfrm>
            <a:off x="5107106" y="2955703"/>
            <a:ext cx="2001174" cy="8128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8" name="Google Shape;568;p6"/>
          <p:cNvSpPr txBox="1"/>
          <p:nvPr/>
        </p:nvSpPr>
        <p:spPr>
          <a:xfrm>
            <a:off x="5241321" y="3017128"/>
            <a:ext cx="1717605" cy="62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Dinner Program Architect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Christine Than</a:t>
            </a:r>
            <a:endParaRPr sz="12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69" name="Google Shape;569;p6"/>
          <p:cNvCxnSpPr>
            <a:stCxn id="553" idx="2"/>
            <a:endCxn id="555" idx="0"/>
          </p:cNvCxnSpPr>
          <p:nvPr/>
        </p:nvCxnSpPr>
        <p:spPr>
          <a:xfrm rot="5400000">
            <a:off x="3706043" y="-689642"/>
            <a:ext cx="361800" cy="4441500"/>
          </a:xfrm>
          <a:prstGeom prst="bentConnector3">
            <a:avLst>
              <a:gd name="adj1" fmla="val 47560"/>
            </a:avLst>
          </a:prstGeom>
          <a:noFill/>
          <a:ln w="9525" cap="flat" cmpd="sng">
            <a:solidFill>
              <a:srgbClr val="52D0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0" name="Google Shape;570;p6"/>
          <p:cNvCxnSpPr>
            <a:stCxn id="553" idx="2"/>
            <a:endCxn id="564" idx="0"/>
          </p:cNvCxnSpPr>
          <p:nvPr/>
        </p:nvCxnSpPr>
        <p:spPr>
          <a:xfrm rot="-5400000" flipH="1">
            <a:off x="8144543" y="-686642"/>
            <a:ext cx="341100" cy="4414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2D0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1" name="Google Shape;571;p6"/>
          <p:cNvCxnSpPr>
            <a:endCxn id="561" idx="0"/>
          </p:cNvCxnSpPr>
          <p:nvPr/>
        </p:nvCxnSpPr>
        <p:spPr>
          <a:xfrm>
            <a:off x="8238443" y="1535708"/>
            <a:ext cx="9300" cy="176400"/>
          </a:xfrm>
          <a:prstGeom prst="straightConnector1">
            <a:avLst/>
          </a:prstGeom>
          <a:noFill/>
          <a:ln w="9525" cap="flat" cmpd="sng">
            <a:solidFill>
              <a:srgbClr val="52D0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2" name="Google Shape;572;p6"/>
          <p:cNvCxnSpPr>
            <a:endCxn id="557" idx="0"/>
          </p:cNvCxnSpPr>
          <p:nvPr/>
        </p:nvCxnSpPr>
        <p:spPr>
          <a:xfrm flipH="1">
            <a:off x="3899556" y="1527308"/>
            <a:ext cx="16500" cy="184800"/>
          </a:xfrm>
          <a:prstGeom prst="straightConnector1">
            <a:avLst/>
          </a:prstGeom>
          <a:noFill/>
          <a:ln w="9525" cap="flat" cmpd="sng">
            <a:solidFill>
              <a:srgbClr val="52D0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3" name="Google Shape;573;p6"/>
          <p:cNvCxnSpPr>
            <a:endCxn id="559" idx="0"/>
          </p:cNvCxnSpPr>
          <p:nvPr/>
        </p:nvCxnSpPr>
        <p:spPr>
          <a:xfrm>
            <a:off x="6076970" y="1547132"/>
            <a:ext cx="12600" cy="192900"/>
          </a:xfrm>
          <a:prstGeom prst="straightConnector1">
            <a:avLst/>
          </a:prstGeom>
          <a:noFill/>
          <a:ln w="9525" cap="flat" cmpd="sng">
            <a:solidFill>
              <a:srgbClr val="52D0E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4" name="Google Shape;574;p6"/>
          <p:cNvSpPr/>
          <p:nvPr/>
        </p:nvSpPr>
        <p:spPr>
          <a:xfrm>
            <a:off x="9525918" y="2895800"/>
            <a:ext cx="1988180" cy="8128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5" name="Google Shape;575;p6"/>
          <p:cNvSpPr txBox="1"/>
          <p:nvPr/>
        </p:nvSpPr>
        <p:spPr>
          <a:xfrm>
            <a:off x="9675837" y="2989563"/>
            <a:ext cx="1611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Dinner Project Manager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2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200" b="1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6" name="Google Shape;576;p6"/>
          <p:cNvSpPr/>
          <p:nvPr/>
        </p:nvSpPr>
        <p:spPr>
          <a:xfrm>
            <a:off x="2934662" y="2957610"/>
            <a:ext cx="1929785" cy="8128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7" name="Google Shape;577;p6"/>
          <p:cNvSpPr txBox="1"/>
          <p:nvPr/>
        </p:nvSpPr>
        <p:spPr>
          <a:xfrm>
            <a:off x="3068877" y="3019035"/>
            <a:ext cx="1656332" cy="62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Dinner Program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Brenda Higuera</a:t>
            </a: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78" name="Google Shape;578;p6"/>
          <p:cNvCxnSpPr>
            <a:stCxn id="557" idx="2"/>
            <a:endCxn id="577" idx="0"/>
          </p:cNvCxnSpPr>
          <p:nvPr/>
        </p:nvCxnSpPr>
        <p:spPr>
          <a:xfrm flipH="1">
            <a:off x="3897156" y="2642513"/>
            <a:ext cx="2400" cy="3765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9" name="Google Shape;579;p6"/>
          <p:cNvCxnSpPr>
            <a:endCxn id="568" idx="0"/>
          </p:cNvCxnSpPr>
          <p:nvPr/>
        </p:nvCxnSpPr>
        <p:spPr>
          <a:xfrm>
            <a:off x="6067424" y="2598928"/>
            <a:ext cx="32700" cy="4182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0" name="Google Shape;580;p6"/>
          <p:cNvCxnSpPr>
            <a:stCxn id="561" idx="2"/>
          </p:cNvCxnSpPr>
          <p:nvPr/>
        </p:nvCxnSpPr>
        <p:spPr>
          <a:xfrm flipH="1">
            <a:off x="8229443" y="2618407"/>
            <a:ext cx="18300" cy="2775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1" name="Google Shape;581;p6"/>
          <p:cNvCxnSpPr>
            <a:endCxn id="575" idx="0"/>
          </p:cNvCxnSpPr>
          <p:nvPr/>
        </p:nvCxnSpPr>
        <p:spPr>
          <a:xfrm>
            <a:off x="10463787" y="2547363"/>
            <a:ext cx="18000" cy="4422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587" name="Google Shape;587;p7"/>
          <p:cNvSpPr txBox="1"/>
          <p:nvPr>
            <p:ph type="sldNum" idx="12"/>
          </p:nvPr>
        </p:nvSpPr>
        <p:spPr>
          <a:xfrm>
            <a:off x="11484701" y="6356291"/>
            <a:ext cx="4071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588" name="Google Shape;588;p7"/>
          <p:cNvSpPr/>
          <p:nvPr/>
        </p:nvSpPr>
        <p:spPr>
          <a:xfrm>
            <a:off x="306142" y="215289"/>
            <a:ext cx="11509468" cy="1337758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9" name="Google Shape;589;p7"/>
          <p:cNvSpPr txBox="1"/>
          <p:nvPr/>
        </p:nvSpPr>
        <p:spPr>
          <a:xfrm>
            <a:off x="306142" y="215289"/>
            <a:ext cx="11509468" cy="133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Education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Elisa Pini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0" name="Google Shape;590;p7"/>
          <p:cNvSpPr txBox="1"/>
          <p:nvPr/>
        </p:nvSpPr>
        <p:spPr>
          <a:xfrm>
            <a:off x="9758836" y="2809379"/>
            <a:ext cx="1952263" cy="11126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 – Education Program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0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1" name="Google Shape;591;p7"/>
          <p:cNvSpPr txBox="1"/>
          <p:nvPr/>
        </p:nvSpPr>
        <p:spPr>
          <a:xfrm>
            <a:off x="358762" y="2825546"/>
            <a:ext cx="1989883" cy="10964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 – Education Program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1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2" name="Google Shape;592;p7"/>
          <p:cNvSpPr txBox="1"/>
          <p:nvPr/>
        </p:nvSpPr>
        <p:spPr>
          <a:xfrm>
            <a:off x="5037864" y="2841713"/>
            <a:ext cx="1989883" cy="10964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 – Education Program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Priti Nandedkar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3" name="Google Shape;593;p7"/>
          <p:cNvSpPr txBox="1"/>
          <p:nvPr/>
        </p:nvSpPr>
        <p:spPr>
          <a:xfrm>
            <a:off x="2738512" y="2825546"/>
            <a:ext cx="1963925" cy="11126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 – Education Program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Mohamed Elwan</a:t>
            </a: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4" name="Google Shape;594;p7"/>
          <p:cNvSpPr txBox="1"/>
          <p:nvPr/>
        </p:nvSpPr>
        <p:spPr>
          <a:xfrm>
            <a:off x="7363175" y="2809379"/>
            <a:ext cx="1989883" cy="10964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 – Education Program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0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595" name="Google Shape;595;p7"/>
          <p:cNvCxnSpPr>
            <a:stCxn id="589" idx="2"/>
            <a:endCxn id="591" idx="0"/>
          </p:cNvCxnSpPr>
          <p:nvPr/>
        </p:nvCxnSpPr>
        <p:spPr>
          <a:xfrm rot="5400000">
            <a:off x="3070926" y="-164303"/>
            <a:ext cx="1272600" cy="470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6" name="Google Shape;596;p7"/>
          <p:cNvCxnSpPr>
            <a:endCxn id="590" idx="0"/>
          </p:cNvCxnSpPr>
          <p:nvPr/>
        </p:nvCxnSpPr>
        <p:spPr>
          <a:xfrm>
            <a:off x="6021068" y="2189279"/>
            <a:ext cx="4713900" cy="620100"/>
          </a:xfrm>
          <a:prstGeom prst="bentConnector2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7" name="Google Shape;597;p7"/>
          <p:cNvCxnSpPr>
            <a:endCxn id="593" idx="0"/>
          </p:cNvCxnSpPr>
          <p:nvPr/>
        </p:nvCxnSpPr>
        <p:spPr>
          <a:xfrm>
            <a:off x="3707275" y="2189246"/>
            <a:ext cx="13200" cy="6363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8" name="Google Shape;598;p7"/>
          <p:cNvCxnSpPr>
            <a:endCxn id="592" idx="0"/>
          </p:cNvCxnSpPr>
          <p:nvPr/>
        </p:nvCxnSpPr>
        <p:spPr>
          <a:xfrm flipH="1">
            <a:off x="6032806" y="2189213"/>
            <a:ext cx="13500" cy="6525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9" name="Google Shape;599;p7"/>
          <p:cNvCxnSpPr>
            <a:endCxn id="594" idx="0"/>
          </p:cNvCxnSpPr>
          <p:nvPr/>
        </p:nvCxnSpPr>
        <p:spPr>
          <a:xfrm>
            <a:off x="8358117" y="2189279"/>
            <a:ext cx="0" cy="6201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0" name="Google Shape;600;p7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"/>
          <p:cNvSpPr/>
          <p:nvPr/>
        </p:nvSpPr>
        <p:spPr>
          <a:xfrm>
            <a:off x="430562" y="3116263"/>
            <a:ext cx="2159700" cy="868800"/>
          </a:xfrm>
          <a:prstGeom prst="rect">
            <a:avLst/>
          </a:prstGeom>
          <a:solidFill>
            <a:srgbClr val="0080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6" name="Google Shape;606;p8"/>
          <p:cNvSpPr txBox="1"/>
          <p:nvPr>
            <p:ph type="ftr" idx="11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PMI-OC Organization Chart</a:t>
            </a:r>
            <a:endParaRPr lang="en-US"/>
          </a:p>
        </p:txBody>
      </p:sp>
      <p:sp>
        <p:nvSpPr>
          <p:cNvPr id="607" name="Google Shape;607;p8"/>
          <p:cNvSpPr txBox="1"/>
          <p:nvPr>
            <p:ph type="sldNum" idx="12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608" name="Google Shape;608;p8"/>
          <p:cNvSpPr/>
          <p:nvPr/>
        </p:nvSpPr>
        <p:spPr>
          <a:xfrm>
            <a:off x="210197" y="269580"/>
            <a:ext cx="11869500" cy="1065300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9" name="Google Shape;609;p8"/>
          <p:cNvSpPr txBox="1"/>
          <p:nvPr/>
        </p:nvSpPr>
        <p:spPr>
          <a:xfrm>
            <a:off x="210197" y="269580"/>
            <a:ext cx="118695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Industry Affinity Group (IAG)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Stuart Douglas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2890687" y="3116263"/>
            <a:ext cx="2280300" cy="868800"/>
          </a:xfrm>
          <a:prstGeom prst="rect">
            <a:avLst/>
          </a:prstGeom>
          <a:solidFill>
            <a:srgbClr val="0080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1" name="Google Shape;611;p8"/>
          <p:cNvSpPr txBox="1"/>
          <p:nvPr/>
        </p:nvSpPr>
        <p:spPr>
          <a:xfrm>
            <a:off x="2896763" y="3210613"/>
            <a:ext cx="22803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Event Project Manager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Aakarshitha Shekar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7718063" y="3116263"/>
            <a:ext cx="2159700" cy="868800"/>
          </a:xfrm>
          <a:prstGeom prst="rect">
            <a:avLst/>
          </a:prstGeom>
          <a:solidFill>
            <a:srgbClr val="0080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3" name="Google Shape;613;p8"/>
          <p:cNvSpPr txBox="1"/>
          <p:nvPr/>
        </p:nvSpPr>
        <p:spPr>
          <a:xfrm>
            <a:off x="7792325" y="3252600"/>
            <a:ext cx="20112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Event Project Manager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Ben Parkins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10068488" y="3116263"/>
            <a:ext cx="2011200" cy="868800"/>
          </a:xfrm>
          <a:prstGeom prst="rect">
            <a:avLst/>
          </a:prstGeom>
          <a:solidFill>
            <a:srgbClr val="0080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5" name="Google Shape;615;p8"/>
          <p:cNvSpPr txBox="1"/>
          <p:nvPr/>
        </p:nvSpPr>
        <p:spPr>
          <a:xfrm>
            <a:off x="10189088" y="3230538"/>
            <a:ext cx="18177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Industry Researcher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Asha Loganda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1586676" y="4418925"/>
            <a:ext cx="2159700" cy="934500"/>
          </a:xfrm>
          <a:prstGeom prst="rect">
            <a:avLst/>
          </a:prstGeom>
          <a:solidFill>
            <a:srgbClr val="0080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7" name="Google Shape;617;p8"/>
          <p:cNvSpPr txBox="1"/>
          <p:nvPr/>
        </p:nvSpPr>
        <p:spPr>
          <a:xfrm>
            <a:off x="1628675" y="4601175"/>
            <a:ext cx="20853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Event Project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Collette Lee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8" name="Google Shape;618;p8"/>
          <p:cNvSpPr txBox="1"/>
          <p:nvPr/>
        </p:nvSpPr>
        <p:spPr>
          <a:xfrm>
            <a:off x="430562" y="3116263"/>
            <a:ext cx="21597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Event Project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Madison Gonzales-Zraick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5367638" y="3116263"/>
            <a:ext cx="2159700" cy="868800"/>
          </a:xfrm>
          <a:prstGeom prst="rect">
            <a:avLst/>
          </a:prstGeom>
          <a:solidFill>
            <a:srgbClr val="0080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0" name="Google Shape;620;p8"/>
          <p:cNvSpPr txBox="1"/>
          <p:nvPr/>
        </p:nvSpPr>
        <p:spPr>
          <a:xfrm>
            <a:off x="5438850" y="3177325"/>
            <a:ext cx="20112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Event Project Manager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Javad Rahimzadeh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621" name="Google Shape;621;p8"/>
          <p:cNvCxnSpPr>
            <a:stCxn id="609" idx="2"/>
            <a:endCxn id="615" idx="0"/>
          </p:cNvCxnSpPr>
          <p:nvPr/>
        </p:nvCxnSpPr>
        <p:spPr>
          <a:xfrm rot="-5400000" flipH="1">
            <a:off x="7673597" y="-193770"/>
            <a:ext cx="1895700" cy="4953000"/>
          </a:xfrm>
          <a:prstGeom prst="bentConnector3">
            <a:avLst>
              <a:gd name="adj1" fmla="val 47073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2" name="Google Shape;622;p8"/>
          <p:cNvCxnSpPr>
            <a:stCxn id="609" idx="2"/>
            <a:endCxn id="618" idx="0"/>
          </p:cNvCxnSpPr>
          <p:nvPr/>
        </p:nvCxnSpPr>
        <p:spPr>
          <a:xfrm rot="5400000">
            <a:off x="2937047" y="-91620"/>
            <a:ext cx="1781400" cy="4634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3" name="Google Shape;623;p8"/>
          <p:cNvCxnSpPr>
            <a:endCxn id="611" idx="0"/>
          </p:cNvCxnSpPr>
          <p:nvPr/>
        </p:nvCxnSpPr>
        <p:spPr>
          <a:xfrm>
            <a:off x="3999713" y="2227213"/>
            <a:ext cx="37200" cy="9834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4" name="Google Shape;624;p8"/>
          <p:cNvCxnSpPr/>
          <p:nvPr/>
        </p:nvCxnSpPr>
        <p:spPr>
          <a:xfrm flipH="1">
            <a:off x="6521000" y="2240025"/>
            <a:ext cx="7500" cy="9348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5" name="Google Shape;625;p8"/>
          <p:cNvCxnSpPr>
            <a:endCxn id="612" idx="0"/>
          </p:cNvCxnSpPr>
          <p:nvPr/>
        </p:nvCxnSpPr>
        <p:spPr>
          <a:xfrm flipH="1">
            <a:off x="8797913" y="2252863"/>
            <a:ext cx="16500" cy="8634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6" name="Google Shape;626;p8"/>
          <p:cNvCxnSpPr>
            <a:endCxn id="616" idx="0"/>
          </p:cNvCxnSpPr>
          <p:nvPr/>
        </p:nvCxnSpPr>
        <p:spPr>
          <a:xfrm flipH="1">
            <a:off x="2666526" y="2227125"/>
            <a:ext cx="5100" cy="21918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7" name="Google Shape;627;p8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300bd68923_1_31"/>
          <p:cNvSpPr txBox="1"/>
          <p:nvPr>
            <p:ph type="ftr" idx="11"/>
          </p:nvPr>
        </p:nvSpPr>
        <p:spPr>
          <a:xfrm>
            <a:off x="6151562" y="6355977"/>
            <a:ext cx="2795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PMI-OC Organization Chart</a:t>
            </a:r>
            <a:endParaRPr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3" name="Google Shape;633;g3300bd68923_1_31"/>
          <p:cNvSpPr txBox="1"/>
          <p:nvPr>
            <p:ph type="sldNum" idx="12"/>
          </p:nvPr>
        </p:nvSpPr>
        <p:spPr>
          <a:xfrm>
            <a:off x="11465859" y="6356350"/>
            <a:ext cx="4071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634" name="Google Shape;634;g3300bd68923_1_31"/>
          <p:cNvSpPr/>
          <p:nvPr/>
        </p:nvSpPr>
        <p:spPr>
          <a:xfrm>
            <a:off x="236412" y="90611"/>
            <a:ext cx="11719200" cy="1051800"/>
          </a:xfrm>
          <a:prstGeom prst="rect">
            <a:avLst/>
          </a:prstGeom>
          <a:solidFill>
            <a:srgbClr val="DC3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5" name="Google Shape;635;g3300bd68923_1_31"/>
          <p:cNvSpPr txBox="1"/>
          <p:nvPr/>
        </p:nvSpPr>
        <p:spPr>
          <a:xfrm>
            <a:off x="236412" y="90611"/>
            <a:ext cx="117192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Director of Book Club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accent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Nam Nguyen</a:t>
            </a:r>
            <a:endParaRPr sz="1400" b="1" i="0" u="none" strike="noStrike" cap="none">
              <a:solidFill>
                <a:schemeClr val="accent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6" name="Google Shape;636;g3300bd68923_1_31"/>
          <p:cNvSpPr/>
          <p:nvPr/>
        </p:nvSpPr>
        <p:spPr>
          <a:xfrm>
            <a:off x="1591739" y="2094083"/>
            <a:ext cx="2296200" cy="1116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7" name="Google Shape;637;g3300bd68923_1_31"/>
          <p:cNvSpPr/>
          <p:nvPr/>
        </p:nvSpPr>
        <p:spPr>
          <a:xfrm>
            <a:off x="8780416" y="2120007"/>
            <a:ext cx="2368800" cy="1089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8" name="Google Shape;638;g3300bd68923_1_31"/>
          <p:cNvSpPr txBox="1"/>
          <p:nvPr/>
        </p:nvSpPr>
        <p:spPr>
          <a:xfrm>
            <a:off x="8773690" y="2238959"/>
            <a:ext cx="23688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Book Club Program Coordinator</a:t>
            </a:r>
            <a:endParaRPr sz="1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Victoria Leigh Julien</a:t>
            </a: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639" name="Google Shape;639;g3300bd68923_1_31"/>
          <p:cNvCxnSpPr>
            <a:stCxn id="635" idx="2"/>
            <a:endCxn id="637" idx="0"/>
          </p:cNvCxnSpPr>
          <p:nvPr/>
        </p:nvCxnSpPr>
        <p:spPr>
          <a:xfrm rot="-5400000" flipH="1">
            <a:off x="7541562" y="-303139"/>
            <a:ext cx="977700" cy="38688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0" name="Google Shape;640;g3300bd68923_1_31"/>
          <p:cNvSpPr txBox="1"/>
          <p:nvPr/>
        </p:nvSpPr>
        <p:spPr>
          <a:xfrm>
            <a:off x="1555459" y="2095956"/>
            <a:ext cx="23688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" tIns="8875" rIns="887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Book Club Program Coordinator</a:t>
            </a:r>
            <a:endParaRPr sz="1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/>
              <a:buNone/>
            </a:pPr>
            <a:r>
              <a:rPr lang="en-US" sz="1400" b="1" i="0" u="none" strike="noStrike" cap="none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Open position</a:t>
            </a:r>
            <a:endParaRPr sz="1400" b="1" i="0" u="none" strike="noStrike" cap="none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641" name="Google Shape;641;g3300bd68923_1_31"/>
          <p:cNvCxnSpPr>
            <a:stCxn id="635" idx="2"/>
            <a:endCxn id="640" idx="0"/>
          </p:cNvCxnSpPr>
          <p:nvPr/>
        </p:nvCxnSpPr>
        <p:spPr>
          <a:xfrm rot="5400000">
            <a:off x="3941262" y="-58939"/>
            <a:ext cx="953400" cy="33561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2" name="Google Shape;642;g3300bd68923_1_31"/>
          <p:cNvSpPr txBox="1"/>
          <p:nvPr>
            <p:ph type="dt" idx="10"/>
          </p:nvPr>
        </p:nvSpPr>
        <p:spPr>
          <a:xfrm>
            <a:off x="9078912" y="6356350"/>
            <a:ext cx="1817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 JULY 2025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MI_Palette">
      <a:dk1>
        <a:srgbClr val="000000"/>
      </a:dk1>
      <a:lt1>
        <a:srgbClr val="FFFFFF"/>
      </a:lt1>
      <a:dk2>
        <a:srgbClr val="C4C5C7"/>
      </a:dk2>
      <a:lt2>
        <a:srgbClr val="E7E6E6"/>
      </a:lt2>
      <a:accent1>
        <a:srgbClr val="FF610F"/>
      </a:accent1>
      <a:accent2>
        <a:srgbClr val="DD300B"/>
      </a:accent2>
      <a:accent3>
        <a:srgbClr val="FF9361"/>
      </a:accent3>
      <a:accent4>
        <a:srgbClr val="05BFE0"/>
      </a:accent4>
      <a:accent5>
        <a:srgbClr val="0080A8"/>
      </a:accent5>
      <a:accent6>
        <a:srgbClr val="59D3EB"/>
      </a:accent6>
      <a:hlink>
        <a:srgbClr val="4F17A8"/>
      </a:hlink>
      <a:folHlink>
        <a:srgbClr val="8A66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8897</Words>
  <Application>WPS Presentation</Application>
  <PresentationFormat/>
  <Paragraphs>852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Arial</vt:lpstr>
      <vt:lpstr>SimSun</vt:lpstr>
      <vt:lpstr>Wingdings</vt:lpstr>
      <vt:lpstr>Arial</vt:lpstr>
      <vt:lpstr>NTR</vt:lpstr>
      <vt:lpstr>Segoe Print</vt:lpstr>
      <vt:lpstr>Sura</vt:lpstr>
      <vt:lpstr>Calibri</vt:lpstr>
      <vt:lpstr>Times New Roman</vt:lpstr>
      <vt:lpstr>Microsoft YaHei</vt:lpstr>
      <vt:lpstr>Arial Unicode MS</vt:lpstr>
      <vt:lpstr>Roboto</vt:lpstr>
      <vt:lpstr>Office Theme</vt:lpstr>
      <vt:lpstr>PMI – ORANGE COUNTY ORGANIZATION CHART</vt:lpstr>
      <vt:lpstr>BOARD OF GOVERNORS ROBBIN MACKENZIE-THOMAS PRESIDENT </vt:lpstr>
      <vt:lpstr>PowerPoint 演示文稿</vt:lpstr>
      <vt:lpstr>OPERATIONS ELIZABETH BLUSH, VP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COMMUNICATION WILLIAM NOYES, VP</vt:lpstr>
      <vt:lpstr>PowerPoint 演示文稿</vt:lpstr>
      <vt:lpstr>PowerPoint 演示文稿</vt:lpstr>
      <vt:lpstr>PowerPoint 演示文稿</vt:lpstr>
      <vt:lpstr>FINANCE KAMAL KAUR, VP</vt:lpstr>
      <vt:lpstr>PowerPoint 演示文稿</vt:lpstr>
      <vt:lpstr>PowerPoint 演示文稿</vt:lpstr>
      <vt:lpstr>PowerPoint 演示文稿</vt:lpstr>
      <vt:lpstr>PowerPoint 演示文稿</vt:lpstr>
      <vt:lpstr>IT- ADMINISTRATION PAYA EBRAHIMI, VP</vt:lpstr>
      <vt:lpstr>PowerPoint 演示文稿</vt:lpstr>
      <vt:lpstr>PowerPoint 演示文稿</vt:lpstr>
      <vt:lpstr>PowerPoint 演示文稿</vt:lpstr>
      <vt:lpstr>PowerPoint 演示文稿</vt:lpstr>
      <vt:lpstr>STRATEGY NIKETA MEHTA, VP</vt:lpstr>
      <vt:lpstr>PowerPoint 演示文稿</vt:lpstr>
      <vt:lpstr>PowerPoint 演示文稿</vt:lpstr>
      <vt:lpstr>PowerPoint 演示文稿</vt:lpstr>
      <vt:lpstr>PowerPoint 演示文稿</vt:lpstr>
      <vt:lpstr>PROGRAMS VAZI OKHANDIAR, VP</vt:lpstr>
      <vt:lpstr>PowerPoint 演示文稿</vt:lpstr>
      <vt:lpstr>PowerPoint 演示文稿</vt:lpstr>
      <vt:lpstr>PowerPoint 演示文稿</vt:lpstr>
      <vt:lpstr>PowerPoint 演示文稿</vt:lpstr>
      <vt:lpstr>MEMBERSHIP MAI TRAN, VP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PMI – ORANGE COUNTY ORGANIZATION CHART</dc:title>
  <dc:creator>Ryan Brooks</dc:creator>
  <cp:lastModifiedBy>Jyotirmaya Mohanty</cp:lastModifiedBy>
  <cp:revision>1</cp:revision>
  <dcterms:created xsi:type="dcterms:W3CDTF">2025-07-14T03:52:02Z</dcterms:created>
  <dcterms:modified xsi:type="dcterms:W3CDTF">2025-07-14T03:52:04Z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0x01010088F66802A6373E43BA397D51D0129D88</vt:lpwstr>
  </property>
  <property fmtid="{D5CDD505-2E9C-101B-9397-08002B2CF9AE}" pid="3" name="ICV">
    <vt:lpwstr>173FE1935C214CD89D51C0E49EBBA720_13</vt:lpwstr>
  </property>
  <property fmtid="{D5CDD505-2E9C-101B-9397-08002B2CF9AE}" pid="4" name="KSOProductBuildVer">
    <vt:lpwstr>1033-12.2.0.21931</vt:lpwstr>
  </property>
</Properties>
</file>